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11" r:id="rId2"/>
    <p:sldId id="455" r:id="rId3"/>
    <p:sldId id="472" r:id="rId4"/>
    <p:sldId id="473" r:id="rId5"/>
    <p:sldId id="474" r:id="rId6"/>
    <p:sldId id="454" r:id="rId7"/>
    <p:sldId id="470" r:id="rId8"/>
    <p:sldId id="461" r:id="rId9"/>
    <p:sldId id="460" r:id="rId10"/>
    <p:sldId id="428" r:id="rId11"/>
    <p:sldId id="471" r:id="rId12"/>
    <p:sldId id="462" r:id="rId13"/>
    <p:sldId id="463" r:id="rId14"/>
    <p:sldId id="464" r:id="rId15"/>
    <p:sldId id="465" r:id="rId16"/>
    <p:sldId id="468" r:id="rId17"/>
    <p:sldId id="469" r:id="rId18"/>
    <p:sldId id="451" r:id="rId19"/>
  </p:sldIdLst>
  <p:sldSz cx="9144000" cy="6858000" type="screen4x3"/>
  <p:notesSz cx="10234613" cy="7099300"/>
  <p:custDataLst>
    <p:tags r:id="rId22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90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orient="horz" pos="2296">
          <p15:clr>
            <a:srgbClr val="A4A3A4"/>
          </p15:clr>
        </p15:guide>
        <p15:guide id="4" orient="horz" pos="2478">
          <p15:clr>
            <a:srgbClr val="A4A3A4"/>
          </p15:clr>
        </p15:guide>
        <p15:guide id="5" pos="3923">
          <p15:clr>
            <a:srgbClr val="A4A3A4"/>
          </p15:clr>
        </p15:guide>
        <p15:guide id="6" pos="2835">
          <p15:clr>
            <a:srgbClr val="A4A3A4"/>
          </p15:clr>
        </p15:guide>
        <p15:guide id="7" pos="295">
          <p15:clr>
            <a:srgbClr val="A4A3A4"/>
          </p15:clr>
        </p15:guide>
        <p15:guide id="8" pos="5556">
          <p15:clr>
            <a:srgbClr val="A4A3A4"/>
          </p15:clr>
        </p15:guide>
        <p15:guide id="9" pos="4195">
          <p15:clr>
            <a:srgbClr val="A4A3A4"/>
          </p15:clr>
        </p15:guide>
        <p15:guide id="10" pos="3016">
          <p15:clr>
            <a:srgbClr val="A4A3A4"/>
          </p15:clr>
        </p15:guide>
        <p15:guide id="11" pos="1927">
          <p15:clr>
            <a:srgbClr val="A4A3A4"/>
          </p15:clr>
        </p15:guide>
        <p15:guide id="12" pos="14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846">
          <p15:clr>
            <a:srgbClr val="A4A3A4"/>
          </p15:clr>
        </p15:guide>
        <p15:guide id="2" orient="horz" pos="626">
          <p15:clr>
            <a:srgbClr val="A4A3A4"/>
          </p15:clr>
        </p15:guide>
        <p15:guide id="3" pos="6126">
          <p15:clr>
            <a:srgbClr val="A4A3A4"/>
          </p15:clr>
        </p15:guide>
        <p15:guide id="4" pos="4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216E"/>
    <a:srgbClr val="1F66B1"/>
    <a:srgbClr val="818285"/>
    <a:srgbClr val="E1E1E1"/>
    <a:srgbClr val="DCDCDC"/>
    <a:srgbClr val="FFFFFF"/>
    <a:srgbClr val="8A004E"/>
    <a:srgbClr val="295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046" autoAdjust="0"/>
    <p:restoredTop sz="95018" autoAdjust="0"/>
  </p:normalViewPr>
  <p:slideViewPr>
    <p:cSldViewPr snapToObjects="1">
      <p:cViewPr varScale="1">
        <p:scale>
          <a:sx n="70" d="100"/>
          <a:sy n="70" d="100"/>
        </p:scale>
        <p:origin x="-1152" y="-96"/>
      </p:cViewPr>
      <p:guideLst>
        <p:guide orient="horz" pos="890"/>
        <p:guide orient="horz" pos="3884"/>
        <p:guide orient="horz" pos="2296"/>
        <p:guide orient="horz" pos="2478"/>
        <p:guide pos="3923"/>
        <p:guide pos="2835"/>
        <p:guide pos="295"/>
        <p:guide pos="5556"/>
        <p:guide pos="4195"/>
        <p:guide pos="3016"/>
        <p:guide pos="1927"/>
        <p:guide pos="1474"/>
      </p:guideLst>
    </p:cSldViewPr>
  </p:slideViewPr>
  <p:outlineViewPr>
    <p:cViewPr>
      <p:scale>
        <a:sx n="33" d="100"/>
        <a:sy n="33" d="100"/>
      </p:scale>
      <p:origin x="0" y="105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>
        <p:scale>
          <a:sx n="75" d="100"/>
          <a:sy n="75" d="100"/>
        </p:scale>
        <p:origin x="-3258" y="-804"/>
      </p:cViewPr>
      <p:guideLst>
        <p:guide orient="horz" pos="3846"/>
        <p:guide orient="horz" pos="626"/>
        <p:guide pos="6126"/>
        <p:guide pos="41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 bwMode="gray">
          <a:xfrm>
            <a:off x="1120775" y="6459538"/>
            <a:ext cx="4435475" cy="2190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gray">
          <a:xfrm>
            <a:off x="723900" y="6459538"/>
            <a:ext cx="360363" cy="2190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S </a:t>
            </a:r>
            <a:fld id="{D1E489D2-7025-4867-8EE1-629D0F79266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5364" name="Gruppieren 5"/>
          <p:cNvGrpSpPr>
            <a:grpSpLocks noChangeAspect="1"/>
          </p:cNvGrpSpPr>
          <p:nvPr/>
        </p:nvGrpSpPr>
        <p:grpSpPr bwMode="auto">
          <a:xfrm>
            <a:off x="8542338" y="6446838"/>
            <a:ext cx="987425" cy="342900"/>
            <a:chOff x="5076825" y="401638"/>
            <a:chExt cx="1838326" cy="625476"/>
          </a:xfrm>
        </p:grpSpPr>
        <p:sp>
          <p:nvSpPr>
            <p:cNvPr id="7" name="Freeform 8"/>
            <p:cNvSpPr>
              <a:spLocks noEditPoints="1"/>
            </p:cNvSpPr>
            <p:nvPr/>
          </p:nvSpPr>
          <p:spPr bwMode="gray">
            <a:xfrm>
              <a:off x="5511284" y="424804"/>
              <a:ext cx="295551" cy="399610"/>
            </a:xfrm>
            <a:custGeom>
              <a:avLst/>
              <a:gdLst>
                <a:gd name="T0" fmla="*/ 185 w 556"/>
                <a:gd name="T1" fmla="*/ 586 h 756"/>
                <a:gd name="T2" fmla="*/ 284 w 556"/>
                <a:gd name="T3" fmla="*/ 586 h 756"/>
                <a:gd name="T4" fmla="*/ 304 w 556"/>
                <a:gd name="T5" fmla="*/ 585 h 756"/>
                <a:gd name="T6" fmla="*/ 327 w 556"/>
                <a:gd name="T7" fmla="*/ 580 h 756"/>
                <a:gd name="T8" fmla="*/ 349 w 556"/>
                <a:gd name="T9" fmla="*/ 568 h 756"/>
                <a:gd name="T10" fmla="*/ 365 w 556"/>
                <a:gd name="T11" fmla="*/ 547 h 756"/>
                <a:gd name="T12" fmla="*/ 372 w 556"/>
                <a:gd name="T13" fmla="*/ 514 h 756"/>
                <a:gd name="T14" fmla="*/ 364 w 556"/>
                <a:gd name="T15" fmla="*/ 483 h 756"/>
                <a:gd name="T16" fmla="*/ 346 w 556"/>
                <a:gd name="T17" fmla="*/ 462 h 756"/>
                <a:gd name="T18" fmla="*/ 323 w 556"/>
                <a:gd name="T19" fmla="*/ 453 h 756"/>
                <a:gd name="T20" fmla="*/ 298 w 556"/>
                <a:gd name="T21" fmla="*/ 449 h 756"/>
                <a:gd name="T22" fmla="*/ 276 w 556"/>
                <a:gd name="T23" fmla="*/ 449 h 756"/>
                <a:gd name="T24" fmla="*/ 185 w 556"/>
                <a:gd name="T25" fmla="*/ 170 h 756"/>
                <a:gd name="T26" fmla="*/ 254 w 556"/>
                <a:gd name="T27" fmla="*/ 287 h 756"/>
                <a:gd name="T28" fmla="*/ 273 w 556"/>
                <a:gd name="T29" fmla="*/ 287 h 756"/>
                <a:gd name="T30" fmla="*/ 294 w 556"/>
                <a:gd name="T31" fmla="*/ 283 h 756"/>
                <a:gd name="T32" fmla="*/ 314 w 556"/>
                <a:gd name="T33" fmla="*/ 275 h 756"/>
                <a:gd name="T34" fmla="*/ 329 w 556"/>
                <a:gd name="T35" fmla="*/ 257 h 756"/>
                <a:gd name="T36" fmla="*/ 335 w 556"/>
                <a:gd name="T37" fmla="*/ 227 h 756"/>
                <a:gd name="T38" fmla="*/ 328 w 556"/>
                <a:gd name="T39" fmla="*/ 197 h 756"/>
                <a:gd name="T40" fmla="*/ 310 w 556"/>
                <a:gd name="T41" fmla="*/ 180 h 756"/>
                <a:gd name="T42" fmla="*/ 287 w 556"/>
                <a:gd name="T43" fmla="*/ 172 h 756"/>
                <a:gd name="T44" fmla="*/ 264 w 556"/>
                <a:gd name="T45" fmla="*/ 170 h 756"/>
                <a:gd name="T46" fmla="*/ 185 w 556"/>
                <a:gd name="T47" fmla="*/ 170 h 756"/>
                <a:gd name="T48" fmla="*/ 233 w 556"/>
                <a:gd name="T49" fmla="*/ 0 h 756"/>
                <a:gd name="T50" fmla="*/ 317 w 556"/>
                <a:gd name="T51" fmla="*/ 3 h 756"/>
                <a:gd name="T52" fmla="*/ 381 w 556"/>
                <a:gd name="T53" fmla="*/ 14 h 756"/>
                <a:gd name="T54" fmla="*/ 432 w 556"/>
                <a:gd name="T55" fmla="*/ 37 h 756"/>
                <a:gd name="T56" fmla="*/ 475 w 556"/>
                <a:gd name="T57" fmla="*/ 74 h 756"/>
                <a:gd name="T58" fmla="*/ 506 w 556"/>
                <a:gd name="T59" fmla="*/ 121 h 756"/>
                <a:gd name="T60" fmla="*/ 518 w 556"/>
                <a:gd name="T61" fmla="*/ 172 h 756"/>
                <a:gd name="T62" fmla="*/ 518 w 556"/>
                <a:gd name="T63" fmla="*/ 224 h 756"/>
                <a:gd name="T64" fmla="*/ 505 w 556"/>
                <a:gd name="T65" fmla="*/ 271 h 756"/>
                <a:gd name="T66" fmla="*/ 476 w 556"/>
                <a:gd name="T67" fmla="*/ 316 h 756"/>
                <a:gd name="T68" fmla="*/ 432 w 556"/>
                <a:gd name="T69" fmla="*/ 351 h 756"/>
                <a:gd name="T70" fmla="*/ 483 w 556"/>
                <a:gd name="T71" fmla="*/ 376 h 756"/>
                <a:gd name="T72" fmla="*/ 518 w 556"/>
                <a:gd name="T73" fmla="*/ 409 h 756"/>
                <a:gd name="T74" fmla="*/ 539 w 556"/>
                <a:gd name="T75" fmla="*/ 442 h 756"/>
                <a:gd name="T76" fmla="*/ 551 w 556"/>
                <a:gd name="T77" fmla="*/ 476 h 756"/>
                <a:gd name="T78" fmla="*/ 555 w 556"/>
                <a:gd name="T79" fmla="*/ 505 h 756"/>
                <a:gd name="T80" fmla="*/ 556 w 556"/>
                <a:gd name="T81" fmla="*/ 526 h 756"/>
                <a:gd name="T82" fmla="*/ 551 w 556"/>
                <a:gd name="T83" fmla="*/ 579 h 756"/>
                <a:gd name="T84" fmla="*/ 534 w 556"/>
                <a:gd name="T85" fmla="*/ 629 h 756"/>
                <a:gd name="T86" fmla="*/ 506 w 556"/>
                <a:gd name="T87" fmla="*/ 673 h 756"/>
                <a:gd name="T88" fmla="*/ 461 w 556"/>
                <a:gd name="T89" fmla="*/ 711 h 756"/>
                <a:gd name="T90" fmla="*/ 412 w 556"/>
                <a:gd name="T91" fmla="*/ 737 h 756"/>
                <a:gd name="T92" fmla="*/ 356 w 556"/>
                <a:gd name="T93" fmla="*/ 751 h 756"/>
                <a:gd name="T94" fmla="*/ 284 w 556"/>
                <a:gd name="T95" fmla="*/ 756 h 756"/>
                <a:gd name="T96" fmla="*/ 0 w 556"/>
                <a:gd name="T97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6" h="756">
                  <a:moveTo>
                    <a:pt x="185" y="449"/>
                  </a:moveTo>
                  <a:lnTo>
                    <a:pt x="185" y="586"/>
                  </a:lnTo>
                  <a:lnTo>
                    <a:pt x="276" y="586"/>
                  </a:lnTo>
                  <a:lnTo>
                    <a:pt x="284" y="586"/>
                  </a:lnTo>
                  <a:lnTo>
                    <a:pt x="294" y="586"/>
                  </a:lnTo>
                  <a:lnTo>
                    <a:pt x="304" y="585"/>
                  </a:lnTo>
                  <a:lnTo>
                    <a:pt x="316" y="583"/>
                  </a:lnTo>
                  <a:lnTo>
                    <a:pt x="327" y="580"/>
                  </a:lnTo>
                  <a:lnTo>
                    <a:pt x="339" y="574"/>
                  </a:lnTo>
                  <a:lnTo>
                    <a:pt x="349" y="568"/>
                  </a:lnTo>
                  <a:lnTo>
                    <a:pt x="358" y="559"/>
                  </a:lnTo>
                  <a:lnTo>
                    <a:pt x="365" y="547"/>
                  </a:lnTo>
                  <a:lnTo>
                    <a:pt x="371" y="532"/>
                  </a:lnTo>
                  <a:lnTo>
                    <a:pt x="372" y="514"/>
                  </a:lnTo>
                  <a:lnTo>
                    <a:pt x="370" y="496"/>
                  </a:lnTo>
                  <a:lnTo>
                    <a:pt x="364" y="483"/>
                  </a:lnTo>
                  <a:lnTo>
                    <a:pt x="357" y="471"/>
                  </a:lnTo>
                  <a:lnTo>
                    <a:pt x="346" y="462"/>
                  </a:lnTo>
                  <a:lnTo>
                    <a:pt x="336" y="457"/>
                  </a:lnTo>
                  <a:lnTo>
                    <a:pt x="323" y="453"/>
                  </a:lnTo>
                  <a:lnTo>
                    <a:pt x="310" y="451"/>
                  </a:lnTo>
                  <a:lnTo>
                    <a:pt x="298" y="449"/>
                  </a:lnTo>
                  <a:lnTo>
                    <a:pt x="286" y="449"/>
                  </a:lnTo>
                  <a:lnTo>
                    <a:pt x="276" y="449"/>
                  </a:lnTo>
                  <a:lnTo>
                    <a:pt x="185" y="449"/>
                  </a:lnTo>
                  <a:close/>
                  <a:moveTo>
                    <a:pt x="185" y="170"/>
                  </a:moveTo>
                  <a:lnTo>
                    <a:pt x="185" y="287"/>
                  </a:lnTo>
                  <a:lnTo>
                    <a:pt x="254" y="287"/>
                  </a:lnTo>
                  <a:lnTo>
                    <a:pt x="262" y="287"/>
                  </a:lnTo>
                  <a:lnTo>
                    <a:pt x="273" y="287"/>
                  </a:lnTo>
                  <a:lnTo>
                    <a:pt x="283" y="286"/>
                  </a:lnTo>
                  <a:lnTo>
                    <a:pt x="294" y="283"/>
                  </a:lnTo>
                  <a:lnTo>
                    <a:pt x="304" y="280"/>
                  </a:lnTo>
                  <a:lnTo>
                    <a:pt x="314" y="275"/>
                  </a:lnTo>
                  <a:lnTo>
                    <a:pt x="322" y="267"/>
                  </a:lnTo>
                  <a:lnTo>
                    <a:pt x="329" y="257"/>
                  </a:lnTo>
                  <a:lnTo>
                    <a:pt x="334" y="244"/>
                  </a:lnTo>
                  <a:lnTo>
                    <a:pt x="335" y="227"/>
                  </a:lnTo>
                  <a:lnTo>
                    <a:pt x="334" y="210"/>
                  </a:lnTo>
                  <a:lnTo>
                    <a:pt x="328" y="197"/>
                  </a:lnTo>
                  <a:lnTo>
                    <a:pt x="320" y="187"/>
                  </a:lnTo>
                  <a:lnTo>
                    <a:pt x="310" y="180"/>
                  </a:lnTo>
                  <a:lnTo>
                    <a:pt x="300" y="175"/>
                  </a:lnTo>
                  <a:lnTo>
                    <a:pt x="287" y="172"/>
                  </a:lnTo>
                  <a:lnTo>
                    <a:pt x="276" y="171"/>
                  </a:lnTo>
                  <a:lnTo>
                    <a:pt x="264" y="170"/>
                  </a:lnTo>
                  <a:lnTo>
                    <a:pt x="254" y="170"/>
                  </a:lnTo>
                  <a:lnTo>
                    <a:pt x="185" y="170"/>
                  </a:lnTo>
                  <a:close/>
                  <a:moveTo>
                    <a:pt x="0" y="0"/>
                  </a:moveTo>
                  <a:lnTo>
                    <a:pt x="233" y="0"/>
                  </a:lnTo>
                  <a:lnTo>
                    <a:pt x="278" y="1"/>
                  </a:lnTo>
                  <a:lnTo>
                    <a:pt x="317" y="3"/>
                  </a:lnTo>
                  <a:lnTo>
                    <a:pt x="351" y="8"/>
                  </a:lnTo>
                  <a:lnTo>
                    <a:pt x="381" y="14"/>
                  </a:lnTo>
                  <a:lnTo>
                    <a:pt x="407" y="24"/>
                  </a:lnTo>
                  <a:lnTo>
                    <a:pt x="432" y="37"/>
                  </a:lnTo>
                  <a:lnTo>
                    <a:pt x="454" y="53"/>
                  </a:lnTo>
                  <a:lnTo>
                    <a:pt x="475" y="74"/>
                  </a:lnTo>
                  <a:lnTo>
                    <a:pt x="492" y="96"/>
                  </a:lnTo>
                  <a:lnTo>
                    <a:pt x="506" y="121"/>
                  </a:lnTo>
                  <a:lnTo>
                    <a:pt x="514" y="146"/>
                  </a:lnTo>
                  <a:lnTo>
                    <a:pt x="518" y="172"/>
                  </a:lnTo>
                  <a:lnTo>
                    <a:pt x="519" y="199"/>
                  </a:lnTo>
                  <a:lnTo>
                    <a:pt x="518" y="224"/>
                  </a:lnTo>
                  <a:lnTo>
                    <a:pt x="513" y="248"/>
                  </a:lnTo>
                  <a:lnTo>
                    <a:pt x="505" y="271"/>
                  </a:lnTo>
                  <a:lnTo>
                    <a:pt x="492" y="295"/>
                  </a:lnTo>
                  <a:lnTo>
                    <a:pt x="476" y="316"/>
                  </a:lnTo>
                  <a:lnTo>
                    <a:pt x="456" y="335"/>
                  </a:lnTo>
                  <a:lnTo>
                    <a:pt x="432" y="351"/>
                  </a:lnTo>
                  <a:lnTo>
                    <a:pt x="460" y="362"/>
                  </a:lnTo>
                  <a:lnTo>
                    <a:pt x="483" y="376"/>
                  </a:lnTo>
                  <a:lnTo>
                    <a:pt x="502" y="392"/>
                  </a:lnTo>
                  <a:lnTo>
                    <a:pt x="518" y="409"/>
                  </a:lnTo>
                  <a:lnTo>
                    <a:pt x="530" y="426"/>
                  </a:lnTo>
                  <a:lnTo>
                    <a:pt x="539" y="442"/>
                  </a:lnTo>
                  <a:lnTo>
                    <a:pt x="547" y="459"/>
                  </a:lnTo>
                  <a:lnTo>
                    <a:pt x="551" y="476"/>
                  </a:lnTo>
                  <a:lnTo>
                    <a:pt x="554" y="491"/>
                  </a:lnTo>
                  <a:lnTo>
                    <a:pt x="555" y="505"/>
                  </a:lnTo>
                  <a:lnTo>
                    <a:pt x="556" y="517"/>
                  </a:lnTo>
                  <a:lnTo>
                    <a:pt x="556" y="526"/>
                  </a:lnTo>
                  <a:lnTo>
                    <a:pt x="555" y="552"/>
                  </a:lnTo>
                  <a:lnTo>
                    <a:pt x="551" y="579"/>
                  </a:lnTo>
                  <a:lnTo>
                    <a:pt x="544" y="604"/>
                  </a:lnTo>
                  <a:lnTo>
                    <a:pt x="534" y="629"/>
                  </a:lnTo>
                  <a:lnTo>
                    <a:pt x="520" y="652"/>
                  </a:lnTo>
                  <a:lnTo>
                    <a:pt x="506" y="673"/>
                  </a:lnTo>
                  <a:lnTo>
                    <a:pt x="487" y="690"/>
                  </a:lnTo>
                  <a:lnTo>
                    <a:pt x="461" y="711"/>
                  </a:lnTo>
                  <a:lnTo>
                    <a:pt x="437" y="725"/>
                  </a:lnTo>
                  <a:lnTo>
                    <a:pt x="412" y="737"/>
                  </a:lnTo>
                  <a:lnTo>
                    <a:pt x="385" y="745"/>
                  </a:lnTo>
                  <a:lnTo>
                    <a:pt x="356" y="751"/>
                  </a:lnTo>
                  <a:lnTo>
                    <a:pt x="323" y="754"/>
                  </a:lnTo>
                  <a:lnTo>
                    <a:pt x="284" y="756"/>
                  </a:lnTo>
                  <a:lnTo>
                    <a:pt x="240" y="756"/>
                  </a:lnTo>
                  <a:lnTo>
                    <a:pt x="0" y="7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66B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gray">
            <a:xfrm>
              <a:off x="5842301" y="523258"/>
              <a:ext cx="91622" cy="301155"/>
            </a:xfrm>
            <a:prstGeom prst="rect">
              <a:avLst/>
            </a:prstGeom>
            <a:solidFill>
              <a:srgbClr val="1F66B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gray">
            <a:xfrm>
              <a:off x="5966432" y="514570"/>
              <a:ext cx="316240" cy="318529"/>
            </a:xfrm>
            <a:custGeom>
              <a:avLst/>
              <a:gdLst>
                <a:gd name="T0" fmla="*/ 273 w 596"/>
                <a:gd name="T1" fmla="*/ 145 h 604"/>
                <a:gd name="T2" fmla="*/ 233 w 596"/>
                <a:gd name="T3" fmla="*/ 157 h 604"/>
                <a:gd name="T4" fmla="*/ 204 w 596"/>
                <a:gd name="T5" fmla="*/ 178 h 604"/>
                <a:gd name="T6" fmla="*/ 184 w 596"/>
                <a:gd name="T7" fmla="*/ 204 h 604"/>
                <a:gd name="T8" fmla="*/ 172 w 596"/>
                <a:gd name="T9" fmla="*/ 229 h 604"/>
                <a:gd name="T10" fmla="*/ 426 w 596"/>
                <a:gd name="T11" fmla="*/ 240 h 604"/>
                <a:gd name="T12" fmla="*/ 419 w 596"/>
                <a:gd name="T13" fmla="*/ 216 h 604"/>
                <a:gd name="T14" fmla="*/ 403 w 596"/>
                <a:gd name="T15" fmla="*/ 191 h 604"/>
                <a:gd name="T16" fmla="*/ 379 w 596"/>
                <a:gd name="T17" fmla="*/ 167 h 604"/>
                <a:gd name="T18" fmla="*/ 344 w 596"/>
                <a:gd name="T19" fmla="*/ 150 h 604"/>
                <a:gd name="T20" fmla="*/ 298 w 596"/>
                <a:gd name="T21" fmla="*/ 143 h 604"/>
                <a:gd name="T22" fmla="*/ 339 w 596"/>
                <a:gd name="T23" fmla="*/ 3 h 604"/>
                <a:gd name="T24" fmla="*/ 417 w 596"/>
                <a:gd name="T25" fmla="*/ 24 h 604"/>
                <a:gd name="T26" fmla="*/ 483 w 596"/>
                <a:gd name="T27" fmla="*/ 63 h 604"/>
                <a:gd name="T28" fmla="*/ 536 w 596"/>
                <a:gd name="T29" fmla="*/ 119 h 604"/>
                <a:gd name="T30" fmla="*/ 574 w 596"/>
                <a:gd name="T31" fmla="*/ 188 h 604"/>
                <a:gd name="T32" fmla="*/ 593 w 596"/>
                <a:gd name="T33" fmla="*/ 267 h 604"/>
                <a:gd name="T34" fmla="*/ 596 w 596"/>
                <a:gd name="T35" fmla="*/ 324 h 604"/>
                <a:gd name="T36" fmla="*/ 593 w 596"/>
                <a:gd name="T37" fmla="*/ 344 h 604"/>
                <a:gd name="T38" fmla="*/ 168 w 596"/>
                <a:gd name="T39" fmla="*/ 354 h 604"/>
                <a:gd name="T40" fmla="*/ 184 w 596"/>
                <a:gd name="T41" fmla="*/ 399 h 604"/>
                <a:gd name="T42" fmla="*/ 213 w 596"/>
                <a:gd name="T43" fmla="*/ 433 h 604"/>
                <a:gd name="T44" fmla="*/ 253 w 596"/>
                <a:gd name="T45" fmla="*/ 454 h 604"/>
                <a:gd name="T46" fmla="*/ 300 w 596"/>
                <a:gd name="T47" fmla="*/ 461 h 604"/>
                <a:gd name="T48" fmla="*/ 345 w 596"/>
                <a:gd name="T49" fmla="*/ 454 h 604"/>
                <a:gd name="T50" fmla="*/ 378 w 596"/>
                <a:gd name="T51" fmla="*/ 435 h 604"/>
                <a:gd name="T52" fmla="*/ 403 w 596"/>
                <a:gd name="T53" fmla="*/ 409 h 604"/>
                <a:gd name="T54" fmla="*/ 558 w 596"/>
                <a:gd name="T55" fmla="*/ 444 h 604"/>
                <a:gd name="T56" fmla="*/ 515 w 596"/>
                <a:gd name="T57" fmla="*/ 507 h 604"/>
                <a:gd name="T58" fmla="*/ 461 w 596"/>
                <a:gd name="T59" fmla="*/ 553 h 604"/>
                <a:gd name="T60" fmla="*/ 401 w 596"/>
                <a:gd name="T61" fmla="*/ 586 h 604"/>
                <a:gd name="T62" fmla="*/ 334 w 596"/>
                <a:gd name="T63" fmla="*/ 602 h 604"/>
                <a:gd name="T64" fmla="*/ 261 w 596"/>
                <a:gd name="T65" fmla="*/ 602 h 604"/>
                <a:gd name="T66" fmla="*/ 185 w 596"/>
                <a:gd name="T67" fmla="*/ 581 h 604"/>
                <a:gd name="T68" fmla="*/ 118 w 596"/>
                <a:gd name="T69" fmla="*/ 543 h 604"/>
                <a:gd name="T70" fmla="*/ 63 w 596"/>
                <a:gd name="T71" fmla="*/ 489 h 604"/>
                <a:gd name="T72" fmla="*/ 24 w 596"/>
                <a:gd name="T73" fmla="*/ 422 h 604"/>
                <a:gd name="T74" fmla="*/ 3 w 596"/>
                <a:gd name="T75" fmla="*/ 345 h 604"/>
                <a:gd name="T76" fmla="*/ 3 w 596"/>
                <a:gd name="T77" fmla="*/ 265 h 604"/>
                <a:gd name="T78" fmla="*/ 22 w 596"/>
                <a:gd name="T79" fmla="*/ 190 h 604"/>
                <a:gd name="T80" fmla="*/ 59 w 596"/>
                <a:gd name="T81" fmla="*/ 123 h 604"/>
                <a:gd name="T82" fmla="*/ 112 w 596"/>
                <a:gd name="T83" fmla="*/ 67 h 604"/>
                <a:gd name="T84" fmla="*/ 178 w 596"/>
                <a:gd name="T85" fmla="*/ 25 h 604"/>
                <a:gd name="T86" fmla="*/ 255 w 596"/>
                <a:gd name="T87" fmla="*/ 3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6" h="604">
                  <a:moveTo>
                    <a:pt x="298" y="143"/>
                  </a:moveTo>
                  <a:lnTo>
                    <a:pt x="273" y="145"/>
                  </a:lnTo>
                  <a:lnTo>
                    <a:pt x="252" y="150"/>
                  </a:lnTo>
                  <a:lnTo>
                    <a:pt x="233" y="157"/>
                  </a:lnTo>
                  <a:lnTo>
                    <a:pt x="217" y="167"/>
                  </a:lnTo>
                  <a:lnTo>
                    <a:pt x="204" y="178"/>
                  </a:lnTo>
                  <a:lnTo>
                    <a:pt x="193" y="191"/>
                  </a:lnTo>
                  <a:lnTo>
                    <a:pt x="184" y="204"/>
                  </a:lnTo>
                  <a:lnTo>
                    <a:pt x="177" y="216"/>
                  </a:lnTo>
                  <a:lnTo>
                    <a:pt x="172" y="229"/>
                  </a:lnTo>
                  <a:lnTo>
                    <a:pt x="170" y="240"/>
                  </a:lnTo>
                  <a:lnTo>
                    <a:pt x="426" y="240"/>
                  </a:lnTo>
                  <a:lnTo>
                    <a:pt x="424" y="229"/>
                  </a:lnTo>
                  <a:lnTo>
                    <a:pt x="419" y="216"/>
                  </a:lnTo>
                  <a:lnTo>
                    <a:pt x="412" y="204"/>
                  </a:lnTo>
                  <a:lnTo>
                    <a:pt x="403" y="191"/>
                  </a:lnTo>
                  <a:lnTo>
                    <a:pt x="392" y="178"/>
                  </a:lnTo>
                  <a:lnTo>
                    <a:pt x="379" y="167"/>
                  </a:lnTo>
                  <a:lnTo>
                    <a:pt x="363" y="157"/>
                  </a:lnTo>
                  <a:lnTo>
                    <a:pt x="344" y="150"/>
                  </a:lnTo>
                  <a:lnTo>
                    <a:pt x="323" y="145"/>
                  </a:lnTo>
                  <a:lnTo>
                    <a:pt x="298" y="143"/>
                  </a:lnTo>
                  <a:close/>
                  <a:moveTo>
                    <a:pt x="297" y="0"/>
                  </a:moveTo>
                  <a:lnTo>
                    <a:pt x="339" y="3"/>
                  </a:lnTo>
                  <a:lnTo>
                    <a:pt x="379" y="11"/>
                  </a:lnTo>
                  <a:lnTo>
                    <a:pt x="417" y="24"/>
                  </a:lnTo>
                  <a:lnTo>
                    <a:pt x="451" y="42"/>
                  </a:lnTo>
                  <a:lnTo>
                    <a:pt x="483" y="63"/>
                  </a:lnTo>
                  <a:lnTo>
                    <a:pt x="510" y="90"/>
                  </a:lnTo>
                  <a:lnTo>
                    <a:pt x="536" y="119"/>
                  </a:lnTo>
                  <a:lnTo>
                    <a:pt x="557" y="152"/>
                  </a:lnTo>
                  <a:lnTo>
                    <a:pt x="574" y="188"/>
                  </a:lnTo>
                  <a:lnTo>
                    <a:pt x="585" y="226"/>
                  </a:lnTo>
                  <a:lnTo>
                    <a:pt x="593" y="267"/>
                  </a:lnTo>
                  <a:lnTo>
                    <a:pt x="596" y="309"/>
                  </a:lnTo>
                  <a:lnTo>
                    <a:pt x="596" y="324"/>
                  </a:lnTo>
                  <a:lnTo>
                    <a:pt x="595" y="335"/>
                  </a:lnTo>
                  <a:lnTo>
                    <a:pt x="593" y="344"/>
                  </a:lnTo>
                  <a:lnTo>
                    <a:pt x="592" y="354"/>
                  </a:lnTo>
                  <a:lnTo>
                    <a:pt x="168" y="354"/>
                  </a:lnTo>
                  <a:lnTo>
                    <a:pt x="173" y="378"/>
                  </a:lnTo>
                  <a:lnTo>
                    <a:pt x="184" y="399"/>
                  </a:lnTo>
                  <a:lnTo>
                    <a:pt x="196" y="418"/>
                  </a:lnTo>
                  <a:lnTo>
                    <a:pt x="213" y="433"/>
                  </a:lnTo>
                  <a:lnTo>
                    <a:pt x="232" y="446"/>
                  </a:lnTo>
                  <a:lnTo>
                    <a:pt x="253" y="454"/>
                  </a:lnTo>
                  <a:lnTo>
                    <a:pt x="275" y="459"/>
                  </a:lnTo>
                  <a:lnTo>
                    <a:pt x="300" y="461"/>
                  </a:lnTo>
                  <a:lnTo>
                    <a:pt x="324" y="459"/>
                  </a:lnTo>
                  <a:lnTo>
                    <a:pt x="345" y="454"/>
                  </a:lnTo>
                  <a:lnTo>
                    <a:pt x="362" y="446"/>
                  </a:lnTo>
                  <a:lnTo>
                    <a:pt x="378" y="435"/>
                  </a:lnTo>
                  <a:lnTo>
                    <a:pt x="391" y="422"/>
                  </a:lnTo>
                  <a:lnTo>
                    <a:pt x="403" y="409"/>
                  </a:lnTo>
                  <a:lnTo>
                    <a:pt x="576" y="409"/>
                  </a:lnTo>
                  <a:lnTo>
                    <a:pt x="558" y="444"/>
                  </a:lnTo>
                  <a:lnTo>
                    <a:pt x="538" y="477"/>
                  </a:lnTo>
                  <a:lnTo>
                    <a:pt x="515" y="507"/>
                  </a:lnTo>
                  <a:lnTo>
                    <a:pt x="489" y="532"/>
                  </a:lnTo>
                  <a:lnTo>
                    <a:pt x="461" y="553"/>
                  </a:lnTo>
                  <a:lnTo>
                    <a:pt x="432" y="571"/>
                  </a:lnTo>
                  <a:lnTo>
                    <a:pt x="401" y="586"/>
                  </a:lnTo>
                  <a:lnTo>
                    <a:pt x="368" y="596"/>
                  </a:lnTo>
                  <a:lnTo>
                    <a:pt x="334" y="602"/>
                  </a:lnTo>
                  <a:lnTo>
                    <a:pt x="300" y="604"/>
                  </a:lnTo>
                  <a:lnTo>
                    <a:pt x="261" y="602"/>
                  </a:lnTo>
                  <a:lnTo>
                    <a:pt x="222" y="593"/>
                  </a:lnTo>
                  <a:lnTo>
                    <a:pt x="185" y="581"/>
                  </a:lnTo>
                  <a:lnTo>
                    <a:pt x="150" y="564"/>
                  </a:lnTo>
                  <a:lnTo>
                    <a:pt x="118" y="543"/>
                  </a:lnTo>
                  <a:lnTo>
                    <a:pt x="90" y="517"/>
                  </a:lnTo>
                  <a:lnTo>
                    <a:pt x="63" y="489"/>
                  </a:lnTo>
                  <a:lnTo>
                    <a:pt x="42" y="457"/>
                  </a:lnTo>
                  <a:lnTo>
                    <a:pt x="24" y="422"/>
                  </a:lnTo>
                  <a:lnTo>
                    <a:pt x="12" y="385"/>
                  </a:lnTo>
                  <a:lnTo>
                    <a:pt x="3" y="345"/>
                  </a:lnTo>
                  <a:lnTo>
                    <a:pt x="0" y="304"/>
                  </a:lnTo>
                  <a:lnTo>
                    <a:pt x="3" y="265"/>
                  </a:lnTo>
                  <a:lnTo>
                    <a:pt x="11" y="227"/>
                  </a:lnTo>
                  <a:lnTo>
                    <a:pt x="22" y="190"/>
                  </a:lnTo>
                  <a:lnTo>
                    <a:pt x="39" y="155"/>
                  </a:lnTo>
                  <a:lnTo>
                    <a:pt x="59" y="123"/>
                  </a:lnTo>
                  <a:lnTo>
                    <a:pt x="84" y="93"/>
                  </a:lnTo>
                  <a:lnTo>
                    <a:pt x="112" y="67"/>
                  </a:lnTo>
                  <a:lnTo>
                    <a:pt x="143" y="43"/>
                  </a:lnTo>
                  <a:lnTo>
                    <a:pt x="178" y="25"/>
                  </a:lnTo>
                  <a:lnTo>
                    <a:pt x="215" y="12"/>
                  </a:lnTo>
                  <a:lnTo>
                    <a:pt x="255" y="3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1F66B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gray">
            <a:xfrm>
              <a:off x="6587089" y="514570"/>
              <a:ext cx="328062" cy="321426"/>
            </a:xfrm>
            <a:custGeom>
              <a:avLst/>
              <a:gdLst>
                <a:gd name="T0" fmla="*/ 281 w 621"/>
                <a:gd name="T1" fmla="*/ 161 h 605"/>
                <a:gd name="T2" fmla="*/ 236 w 621"/>
                <a:gd name="T3" fmla="*/ 177 h 605"/>
                <a:gd name="T4" fmla="*/ 203 w 621"/>
                <a:gd name="T5" fmla="*/ 207 h 605"/>
                <a:gd name="T6" fmla="*/ 181 w 621"/>
                <a:gd name="T7" fmla="*/ 244 h 605"/>
                <a:gd name="T8" fmla="*/ 170 w 621"/>
                <a:gd name="T9" fmla="*/ 284 h 605"/>
                <a:gd name="T10" fmla="*/ 170 w 621"/>
                <a:gd name="T11" fmla="*/ 320 h 605"/>
                <a:gd name="T12" fmla="*/ 178 w 621"/>
                <a:gd name="T13" fmla="*/ 354 h 605"/>
                <a:gd name="T14" fmla="*/ 196 w 621"/>
                <a:gd name="T15" fmla="*/ 387 h 605"/>
                <a:gd name="T16" fmla="*/ 222 w 621"/>
                <a:gd name="T17" fmla="*/ 417 h 605"/>
                <a:gd name="T18" fmla="*/ 260 w 621"/>
                <a:gd name="T19" fmla="*/ 439 h 605"/>
                <a:gd name="T20" fmla="*/ 310 w 621"/>
                <a:gd name="T21" fmla="*/ 447 h 605"/>
                <a:gd name="T22" fmla="*/ 361 w 621"/>
                <a:gd name="T23" fmla="*/ 439 h 605"/>
                <a:gd name="T24" fmla="*/ 399 w 621"/>
                <a:gd name="T25" fmla="*/ 417 h 605"/>
                <a:gd name="T26" fmla="*/ 427 w 621"/>
                <a:gd name="T27" fmla="*/ 387 h 605"/>
                <a:gd name="T28" fmla="*/ 442 w 621"/>
                <a:gd name="T29" fmla="*/ 353 h 605"/>
                <a:gd name="T30" fmla="*/ 451 w 621"/>
                <a:gd name="T31" fmla="*/ 318 h 605"/>
                <a:gd name="T32" fmla="*/ 450 w 621"/>
                <a:gd name="T33" fmla="*/ 282 h 605"/>
                <a:gd name="T34" fmla="*/ 439 w 621"/>
                <a:gd name="T35" fmla="*/ 241 h 605"/>
                <a:gd name="T36" fmla="*/ 416 w 621"/>
                <a:gd name="T37" fmla="*/ 205 h 605"/>
                <a:gd name="T38" fmla="*/ 382 w 621"/>
                <a:gd name="T39" fmla="*/ 176 h 605"/>
                <a:gd name="T40" fmla="*/ 336 w 621"/>
                <a:gd name="T41" fmla="*/ 161 h 605"/>
                <a:gd name="T42" fmla="*/ 284 w 621"/>
                <a:gd name="T43" fmla="*/ 0 h 605"/>
                <a:gd name="T44" fmla="*/ 346 w 621"/>
                <a:gd name="T45" fmla="*/ 8 h 605"/>
                <a:gd name="T46" fmla="*/ 394 w 621"/>
                <a:gd name="T47" fmla="*/ 27 h 605"/>
                <a:gd name="T48" fmla="*/ 428 w 621"/>
                <a:gd name="T49" fmla="*/ 53 h 605"/>
                <a:gd name="T50" fmla="*/ 450 w 621"/>
                <a:gd name="T51" fmla="*/ 79 h 605"/>
                <a:gd name="T52" fmla="*/ 452 w 621"/>
                <a:gd name="T53" fmla="*/ 19 h 605"/>
                <a:gd name="T54" fmla="*/ 621 w 621"/>
                <a:gd name="T55" fmla="*/ 586 h 605"/>
                <a:gd name="T56" fmla="*/ 452 w 621"/>
                <a:gd name="T57" fmla="*/ 525 h 605"/>
                <a:gd name="T58" fmla="*/ 437 w 621"/>
                <a:gd name="T59" fmla="*/ 544 h 605"/>
                <a:gd name="T60" fmla="*/ 402 w 621"/>
                <a:gd name="T61" fmla="*/ 574 h 605"/>
                <a:gd name="T62" fmla="*/ 358 w 621"/>
                <a:gd name="T63" fmla="*/ 594 h 605"/>
                <a:gd name="T64" fmla="*/ 310 w 621"/>
                <a:gd name="T65" fmla="*/ 604 h 605"/>
                <a:gd name="T66" fmla="*/ 244 w 621"/>
                <a:gd name="T67" fmla="*/ 603 h 605"/>
                <a:gd name="T68" fmla="*/ 172 w 621"/>
                <a:gd name="T69" fmla="*/ 584 h 605"/>
                <a:gd name="T70" fmla="*/ 112 w 621"/>
                <a:gd name="T71" fmla="*/ 550 h 605"/>
                <a:gd name="T72" fmla="*/ 64 w 621"/>
                <a:gd name="T73" fmla="*/ 501 h 605"/>
                <a:gd name="T74" fmla="*/ 29 w 621"/>
                <a:gd name="T75" fmla="*/ 442 h 605"/>
                <a:gd name="T76" fmla="*/ 7 w 621"/>
                <a:gd name="T77" fmla="*/ 375 h 605"/>
                <a:gd name="T78" fmla="*/ 0 w 621"/>
                <a:gd name="T79" fmla="*/ 302 h 605"/>
                <a:gd name="T80" fmla="*/ 9 w 621"/>
                <a:gd name="T81" fmla="*/ 222 h 605"/>
                <a:gd name="T82" fmla="*/ 34 w 621"/>
                <a:gd name="T83" fmla="*/ 152 h 605"/>
                <a:gd name="T84" fmla="*/ 73 w 621"/>
                <a:gd name="T85" fmla="*/ 94 h 605"/>
                <a:gd name="T86" fmla="*/ 124 w 621"/>
                <a:gd name="T87" fmla="*/ 49 h 605"/>
                <a:gd name="T88" fmla="*/ 184 w 621"/>
                <a:gd name="T89" fmla="*/ 18 h 605"/>
                <a:gd name="T90" fmla="*/ 249 w 621"/>
                <a:gd name="T91" fmla="*/ 2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1" h="605">
                  <a:moveTo>
                    <a:pt x="309" y="158"/>
                  </a:moveTo>
                  <a:lnTo>
                    <a:pt x="281" y="161"/>
                  </a:lnTo>
                  <a:lnTo>
                    <a:pt x="257" y="167"/>
                  </a:lnTo>
                  <a:lnTo>
                    <a:pt x="236" y="177"/>
                  </a:lnTo>
                  <a:lnTo>
                    <a:pt x="218" y="191"/>
                  </a:lnTo>
                  <a:lnTo>
                    <a:pt x="203" y="207"/>
                  </a:lnTo>
                  <a:lnTo>
                    <a:pt x="190" y="225"/>
                  </a:lnTo>
                  <a:lnTo>
                    <a:pt x="181" y="244"/>
                  </a:lnTo>
                  <a:lnTo>
                    <a:pt x="175" y="264"/>
                  </a:lnTo>
                  <a:lnTo>
                    <a:pt x="170" y="284"/>
                  </a:lnTo>
                  <a:lnTo>
                    <a:pt x="169" y="304"/>
                  </a:lnTo>
                  <a:lnTo>
                    <a:pt x="170" y="320"/>
                  </a:lnTo>
                  <a:lnTo>
                    <a:pt x="172" y="336"/>
                  </a:lnTo>
                  <a:lnTo>
                    <a:pt x="178" y="354"/>
                  </a:lnTo>
                  <a:lnTo>
                    <a:pt x="185" y="371"/>
                  </a:lnTo>
                  <a:lnTo>
                    <a:pt x="196" y="387"/>
                  </a:lnTo>
                  <a:lnTo>
                    <a:pt x="207" y="403"/>
                  </a:lnTo>
                  <a:lnTo>
                    <a:pt x="222" y="417"/>
                  </a:lnTo>
                  <a:lnTo>
                    <a:pt x="240" y="430"/>
                  </a:lnTo>
                  <a:lnTo>
                    <a:pt x="260" y="439"/>
                  </a:lnTo>
                  <a:lnTo>
                    <a:pt x="283" y="444"/>
                  </a:lnTo>
                  <a:lnTo>
                    <a:pt x="310" y="447"/>
                  </a:lnTo>
                  <a:lnTo>
                    <a:pt x="337" y="444"/>
                  </a:lnTo>
                  <a:lnTo>
                    <a:pt x="361" y="439"/>
                  </a:lnTo>
                  <a:lnTo>
                    <a:pt x="381" y="430"/>
                  </a:lnTo>
                  <a:lnTo>
                    <a:pt x="399" y="417"/>
                  </a:lnTo>
                  <a:lnTo>
                    <a:pt x="414" y="403"/>
                  </a:lnTo>
                  <a:lnTo>
                    <a:pt x="427" y="387"/>
                  </a:lnTo>
                  <a:lnTo>
                    <a:pt x="436" y="370"/>
                  </a:lnTo>
                  <a:lnTo>
                    <a:pt x="442" y="353"/>
                  </a:lnTo>
                  <a:lnTo>
                    <a:pt x="448" y="335"/>
                  </a:lnTo>
                  <a:lnTo>
                    <a:pt x="451" y="318"/>
                  </a:lnTo>
                  <a:lnTo>
                    <a:pt x="452" y="302"/>
                  </a:lnTo>
                  <a:lnTo>
                    <a:pt x="450" y="282"/>
                  </a:lnTo>
                  <a:lnTo>
                    <a:pt x="446" y="261"/>
                  </a:lnTo>
                  <a:lnTo>
                    <a:pt x="439" y="241"/>
                  </a:lnTo>
                  <a:lnTo>
                    <a:pt x="429" y="222"/>
                  </a:lnTo>
                  <a:lnTo>
                    <a:pt x="416" y="205"/>
                  </a:lnTo>
                  <a:lnTo>
                    <a:pt x="400" y="189"/>
                  </a:lnTo>
                  <a:lnTo>
                    <a:pt x="382" y="176"/>
                  </a:lnTo>
                  <a:lnTo>
                    <a:pt x="360" y="167"/>
                  </a:lnTo>
                  <a:lnTo>
                    <a:pt x="336" y="161"/>
                  </a:lnTo>
                  <a:lnTo>
                    <a:pt x="309" y="158"/>
                  </a:lnTo>
                  <a:close/>
                  <a:moveTo>
                    <a:pt x="284" y="0"/>
                  </a:moveTo>
                  <a:lnTo>
                    <a:pt x="317" y="2"/>
                  </a:lnTo>
                  <a:lnTo>
                    <a:pt x="346" y="8"/>
                  </a:lnTo>
                  <a:lnTo>
                    <a:pt x="372" y="16"/>
                  </a:lnTo>
                  <a:lnTo>
                    <a:pt x="394" y="27"/>
                  </a:lnTo>
                  <a:lnTo>
                    <a:pt x="413" y="39"/>
                  </a:lnTo>
                  <a:lnTo>
                    <a:pt x="428" y="53"/>
                  </a:lnTo>
                  <a:lnTo>
                    <a:pt x="440" y="67"/>
                  </a:lnTo>
                  <a:lnTo>
                    <a:pt x="450" y="79"/>
                  </a:lnTo>
                  <a:lnTo>
                    <a:pt x="452" y="79"/>
                  </a:lnTo>
                  <a:lnTo>
                    <a:pt x="452" y="19"/>
                  </a:lnTo>
                  <a:lnTo>
                    <a:pt x="621" y="19"/>
                  </a:lnTo>
                  <a:lnTo>
                    <a:pt x="621" y="586"/>
                  </a:lnTo>
                  <a:lnTo>
                    <a:pt x="452" y="586"/>
                  </a:lnTo>
                  <a:lnTo>
                    <a:pt x="452" y="525"/>
                  </a:lnTo>
                  <a:lnTo>
                    <a:pt x="450" y="525"/>
                  </a:lnTo>
                  <a:lnTo>
                    <a:pt x="437" y="544"/>
                  </a:lnTo>
                  <a:lnTo>
                    <a:pt x="421" y="561"/>
                  </a:lnTo>
                  <a:lnTo>
                    <a:pt x="402" y="574"/>
                  </a:lnTo>
                  <a:lnTo>
                    <a:pt x="381" y="586"/>
                  </a:lnTo>
                  <a:lnTo>
                    <a:pt x="358" y="594"/>
                  </a:lnTo>
                  <a:lnTo>
                    <a:pt x="334" y="601"/>
                  </a:lnTo>
                  <a:lnTo>
                    <a:pt x="310" y="604"/>
                  </a:lnTo>
                  <a:lnTo>
                    <a:pt x="284" y="605"/>
                  </a:lnTo>
                  <a:lnTo>
                    <a:pt x="244" y="603"/>
                  </a:lnTo>
                  <a:lnTo>
                    <a:pt x="207" y="595"/>
                  </a:lnTo>
                  <a:lnTo>
                    <a:pt x="172" y="584"/>
                  </a:lnTo>
                  <a:lnTo>
                    <a:pt x="141" y="569"/>
                  </a:lnTo>
                  <a:lnTo>
                    <a:pt x="112" y="550"/>
                  </a:lnTo>
                  <a:lnTo>
                    <a:pt x="86" y="527"/>
                  </a:lnTo>
                  <a:lnTo>
                    <a:pt x="64" y="501"/>
                  </a:lnTo>
                  <a:lnTo>
                    <a:pt x="45" y="473"/>
                  </a:lnTo>
                  <a:lnTo>
                    <a:pt x="29" y="442"/>
                  </a:lnTo>
                  <a:lnTo>
                    <a:pt x="16" y="410"/>
                  </a:lnTo>
                  <a:lnTo>
                    <a:pt x="7" y="375"/>
                  </a:lnTo>
                  <a:lnTo>
                    <a:pt x="2" y="339"/>
                  </a:lnTo>
                  <a:lnTo>
                    <a:pt x="0" y="302"/>
                  </a:lnTo>
                  <a:lnTo>
                    <a:pt x="2" y="261"/>
                  </a:lnTo>
                  <a:lnTo>
                    <a:pt x="9" y="222"/>
                  </a:lnTo>
                  <a:lnTo>
                    <a:pt x="20" y="185"/>
                  </a:lnTo>
                  <a:lnTo>
                    <a:pt x="34" y="152"/>
                  </a:lnTo>
                  <a:lnTo>
                    <a:pt x="52" y="122"/>
                  </a:lnTo>
                  <a:lnTo>
                    <a:pt x="73" y="94"/>
                  </a:lnTo>
                  <a:lnTo>
                    <a:pt x="98" y="70"/>
                  </a:lnTo>
                  <a:lnTo>
                    <a:pt x="124" y="49"/>
                  </a:lnTo>
                  <a:lnTo>
                    <a:pt x="154" y="32"/>
                  </a:lnTo>
                  <a:lnTo>
                    <a:pt x="184" y="18"/>
                  </a:lnTo>
                  <a:lnTo>
                    <a:pt x="217" y="9"/>
                  </a:lnTo>
                  <a:lnTo>
                    <a:pt x="249" y="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F66B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gray">
            <a:xfrm>
              <a:off x="5839346" y="401638"/>
              <a:ext cx="100487" cy="101349"/>
            </a:xfrm>
            <a:custGeom>
              <a:avLst/>
              <a:gdLst>
                <a:gd name="T0" fmla="*/ 95 w 190"/>
                <a:gd name="T1" fmla="*/ 0 h 189"/>
                <a:gd name="T2" fmla="*/ 118 w 190"/>
                <a:gd name="T3" fmla="*/ 3 h 189"/>
                <a:gd name="T4" fmla="*/ 136 w 190"/>
                <a:gd name="T5" fmla="*/ 9 h 189"/>
                <a:gd name="T6" fmla="*/ 154 w 190"/>
                <a:gd name="T7" fmla="*/ 21 h 189"/>
                <a:gd name="T8" fmla="*/ 169 w 190"/>
                <a:gd name="T9" fmla="*/ 36 h 189"/>
                <a:gd name="T10" fmla="*/ 180 w 190"/>
                <a:gd name="T11" fmla="*/ 53 h 189"/>
                <a:gd name="T12" fmla="*/ 187 w 190"/>
                <a:gd name="T13" fmla="*/ 73 h 189"/>
                <a:gd name="T14" fmla="*/ 190 w 190"/>
                <a:gd name="T15" fmla="*/ 95 h 189"/>
                <a:gd name="T16" fmla="*/ 187 w 190"/>
                <a:gd name="T17" fmla="*/ 116 h 189"/>
                <a:gd name="T18" fmla="*/ 180 w 190"/>
                <a:gd name="T19" fmla="*/ 136 h 189"/>
                <a:gd name="T20" fmla="*/ 169 w 190"/>
                <a:gd name="T21" fmla="*/ 154 h 189"/>
                <a:gd name="T22" fmla="*/ 154 w 190"/>
                <a:gd name="T23" fmla="*/ 169 h 189"/>
                <a:gd name="T24" fmla="*/ 136 w 190"/>
                <a:gd name="T25" fmla="*/ 179 h 189"/>
                <a:gd name="T26" fmla="*/ 118 w 190"/>
                <a:gd name="T27" fmla="*/ 187 h 189"/>
                <a:gd name="T28" fmla="*/ 95 w 190"/>
                <a:gd name="T29" fmla="*/ 189 h 189"/>
                <a:gd name="T30" fmla="*/ 73 w 190"/>
                <a:gd name="T31" fmla="*/ 187 h 189"/>
                <a:gd name="T32" fmla="*/ 54 w 190"/>
                <a:gd name="T33" fmla="*/ 179 h 189"/>
                <a:gd name="T34" fmla="*/ 36 w 190"/>
                <a:gd name="T35" fmla="*/ 169 h 189"/>
                <a:gd name="T36" fmla="*/ 22 w 190"/>
                <a:gd name="T37" fmla="*/ 154 h 189"/>
                <a:gd name="T38" fmla="*/ 10 w 190"/>
                <a:gd name="T39" fmla="*/ 136 h 189"/>
                <a:gd name="T40" fmla="*/ 4 w 190"/>
                <a:gd name="T41" fmla="*/ 116 h 189"/>
                <a:gd name="T42" fmla="*/ 0 w 190"/>
                <a:gd name="T43" fmla="*/ 95 h 189"/>
                <a:gd name="T44" fmla="*/ 4 w 190"/>
                <a:gd name="T45" fmla="*/ 73 h 189"/>
                <a:gd name="T46" fmla="*/ 10 w 190"/>
                <a:gd name="T47" fmla="*/ 53 h 189"/>
                <a:gd name="T48" fmla="*/ 22 w 190"/>
                <a:gd name="T49" fmla="*/ 36 h 189"/>
                <a:gd name="T50" fmla="*/ 36 w 190"/>
                <a:gd name="T51" fmla="*/ 21 h 189"/>
                <a:gd name="T52" fmla="*/ 54 w 190"/>
                <a:gd name="T53" fmla="*/ 9 h 189"/>
                <a:gd name="T54" fmla="*/ 73 w 190"/>
                <a:gd name="T55" fmla="*/ 3 h 189"/>
                <a:gd name="T56" fmla="*/ 95 w 190"/>
                <a:gd name="T5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0" h="189">
                  <a:moveTo>
                    <a:pt x="95" y="0"/>
                  </a:moveTo>
                  <a:lnTo>
                    <a:pt x="118" y="3"/>
                  </a:lnTo>
                  <a:lnTo>
                    <a:pt x="136" y="9"/>
                  </a:lnTo>
                  <a:lnTo>
                    <a:pt x="154" y="21"/>
                  </a:lnTo>
                  <a:lnTo>
                    <a:pt x="169" y="36"/>
                  </a:lnTo>
                  <a:lnTo>
                    <a:pt x="180" y="53"/>
                  </a:lnTo>
                  <a:lnTo>
                    <a:pt x="187" y="73"/>
                  </a:lnTo>
                  <a:lnTo>
                    <a:pt x="190" y="95"/>
                  </a:lnTo>
                  <a:lnTo>
                    <a:pt x="187" y="116"/>
                  </a:lnTo>
                  <a:lnTo>
                    <a:pt x="180" y="136"/>
                  </a:lnTo>
                  <a:lnTo>
                    <a:pt x="169" y="154"/>
                  </a:lnTo>
                  <a:lnTo>
                    <a:pt x="154" y="169"/>
                  </a:lnTo>
                  <a:lnTo>
                    <a:pt x="136" y="179"/>
                  </a:lnTo>
                  <a:lnTo>
                    <a:pt x="118" y="187"/>
                  </a:lnTo>
                  <a:lnTo>
                    <a:pt x="95" y="189"/>
                  </a:lnTo>
                  <a:lnTo>
                    <a:pt x="73" y="187"/>
                  </a:lnTo>
                  <a:lnTo>
                    <a:pt x="54" y="179"/>
                  </a:lnTo>
                  <a:lnTo>
                    <a:pt x="36" y="169"/>
                  </a:lnTo>
                  <a:lnTo>
                    <a:pt x="22" y="154"/>
                  </a:lnTo>
                  <a:lnTo>
                    <a:pt x="10" y="136"/>
                  </a:lnTo>
                  <a:lnTo>
                    <a:pt x="4" y="116"/>
                  </a:lnTo>
                  <a:lnTo>
                    <a:pt x="0" y="95"/>
                  </a:lnTo>
                  <a:lnTo>
                    <a:pt x="4" y="73"/>
                  </a:lnTo>
                  <a:lnTo>
                    <a:pt x="10" y="53"/>
                  </a:lnTo>
                  <a:lnTo>
                    <a:pt x="22" y="36"/>
                  </a:lnTo>
                  <a:lnTo>
                    <a:pt x="36" y="21"/>
                  </a:lnTo>
                  <a:lnTo>
                    <a:pt x="54" y="9"/>
                  </a:lnTo>
                  <a:lnTo>
                    <a:pt x="73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1F66B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2" name="Freeform 13"/>
            <p:cNvSpPr>
              <a:spLocks noEditPoints="1"/>
            </p:cNvSpPr>
            <p:nvPr/>
          </p:nvSpPr>
          <p:spPr bwMode="gray">
            <a:xfrm>
              <a:off x="6318138" y="424804"/>
              <a:ext cx="88665" cy="399610"/>
            </a:xfrm>
            <a:custGeom>
              <a:avLst/>
              <a:gdLst>
                <a:gd name="T0" fmla="*/ 84 w 170"/>
                <a:gd name="T1" fmla="*/ 497 h 756"/>
                <a:gd name="T2" fmla="*/ 67 w 170"/>
                <a:gd name="T3" fmla="*/ 500 h 756"/>
                <a:gd name="T4" fmla="*/ 50 w 170"/>
                <a:gd name="T5" fmla="*/ 507 h 756"/>
                <a:gd name="T6" fmla="*/ 37 w 170"/>
                <a:gd name="T7" fmla="*/ 517 h 756"/>
                <a:gd name="T8" fmla="*/ 27 w 170"/>
                <a:gd name="T9" fmla="*/ 531 h 756"/>
                <a:gd name="T10" fmla="*/ 19 w 170"/>
                <a:gd name="T11" fmla="*/ 547 h 756"/>
                <a:gd name="T12" fmla="*/ 17 w 170"/>
                <a:gd name="T13" fmla="*/ 565 h 756"/>
                <a:gd name="T14" fmla="*/ 19 w 170"/>
                <a:gd name="T15" fmla="*/ 583 h 756"/>
                <a:gd name="T16" fmla="*/ 27 w 170"/>
                <a:gd name="T17" fmla="*/ 599 h 756"/>
                <a:gd name="T18" fmla="*/ 37 w 170"/>
                <a:gd name="T19" fmla="*/ 612 h 756"/>
                <a:gd name="T20" fmla="*/ 50 w 170"/>
                <a:gd name="T21" fmla="*/ 623 h 756"/>
                <a:gd name="T22" fmla="*/ 67 w 170"/>
                <a:gd name="T23" fmla="*/ 629 h 756"/>
                <a:gd name="T24" fmla="*/ 84 w 170"/>
                <a:gd name="T25" fmla="*/ 632 h 756"/>
                <a:gd name="T26" fmla="*/ 102 w 170"/>
                <a:gd name="T27" fmla="*/ 629 h 756"/>
                <a:gd name="T28" fmla="*/ 118 w 170"/>
                <a:gd name="T29" fmla="*/ 623 h 756"/>
                <a:gd name="T30" fmla="*/ 131 w 170"/>
                <a:gd name="T31" fmla="*/ 612 h 756"/>
                <a:gd name="T32" fmla="*/ 142 w 170"/>
                <a:gd name="T33" fmla="*/ 599 h 756"/>
                <a:gd name="T34" fmla="*/ 149 w 170"/>
                <a:gd name="T35" fmla="*/ 583 h 756"/>
                <a:gd name="T36" fmla="*/ 151 w 170"/>
                <a:gd name="T37" fmla="*/ 565 h 756"/>
                <a:gd name="T38" fmla="*/ 149 w 170"/>
                <a:gd name="T39" fmla="*/ 547 h 756"/>
                <a:gd name="T40" fmla="*/ 142 w 170"/>
                <a:gd name="T41" fmla="*/ 531 h 756"/>
                <a:gd name="T42" fmla="*/ 131 w 170"/>
                <a:gd name="T43" fmla="*/ 517 h 756"/>
                <a:gd name="T44" fmla="*/ 118 w 170"/>
                <a:gd name="T45" fmla="*/ 507 h 756"/>
                <a:gd name="T46" fmla="*/ 102 w 170"/>
                <a:gd name="T47" fmla="*/ 500 h 756"/>
                <a:gd name="T48" fmla="*/ 84 w 170"/>
                <a:gd name="T49" fmla="*/ 497 h 756"/>
                <a:gd name="T50" fmla="*/ 0 w 170"/>
                <a:gd name="T51" fmla="*/ 0 h 756"/>
                <a:gd name="T52" fmla="*/ 170 w 170"/>
                <a:gd name="T53" fmla="*/ 0 h 756"/>
                <a:gd name="T54" fmla="*/ 170 w 170"/>
                <a:gd name="T55" fmla="*/ 756 h 756"/>
                <a:gd name="T56" fmla="*/ 0 w 170"/>
                <a:gd name="T57" fmla="*/ 756 h 756"/>
                <a:gd name="T58" fmla="*/ 0 w 170"/>
                <a:gd name="T59" fmla="*/ 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" h="756">
                  <a:moveTo>
                    <a:pt x="84" y="497"/>
                  </a:moveTo>
                  <a:lnTo>
                    <a:pt x="67" y="500"/>
                  </a:lnTo>
                  <a:lnTo>
                    <a:pt x="50" y="507"/>
                  </a:lnTo>
                  <a:lnTo>
                    <a:pt x="37" y="517"/>
                  </a:lnTo>
                  <a:lnTo>
                    <a:pt x="27" y="531"/>
                  </a:lnTo>
                  <a:lnTo>
                    <a:pt x="19" y="547"/>
                  </a:lnTo>
                  <a:lnTo>
                    <a:pt x="17" y="565"/>
                  </a:lnTo>
                  <a:lnTo>
                    <a:pt x="19" y="583"/>
                  </a:lnTo>
                  <a:lnTo>
                    <a:pt x="27" y="599"/>
                  </a:lnTo>
                  <a:lnTo>
                    <a:pt x="37" y="612"/>
                  </a:lnTo>
                  <a:lnTo>
                    <a:pt x="50" y="623"/>
                  </a:lnTo>
                  <a:lnTo>
                    <a:pt x="67" y="629"/>
                  </a:lnTo>
                  <a:lnTo>
                    <a:pt x="84" y="632"/>
                  </a:lnTo>
                  <a:lnTo>
                    <a:pt x="102" y="629"/>
                  </a:lnTo>
                  <a:lnTo>
                    <a:pt x="118" y="623"/>
                  </a:lnTo>
                  <a:lnTo>
                    <a:pt x="131" y="612"/>
                  </a:lnTo>
                  <a:lnTo>
                    <a:pt x="142" y="599"/>
                  </a:lnTo>
                  <a:lnTo>
                    <a:pt x="149" y="583"/>
                  </a:lnTo>
                  <a:lnTo>
                    <a:pt x="151" y="565"/>
                  </a:lnTo>
                  <a:lnTo>
                    <a:pt x="149" y="547"/>
                  </a:lnTo>
                  <a:lnTo>
                    <a:pt x="142" y="531"/>
                  </a:lnTo>
                  <a:lnTo>
                    <a:pt x="131" y="517"/>
                  </a:lnTo>
                  <a:lnTo>
                    <a:pt x="118" y="507"/>
                  </a:lnTo>
                  <a:lnTo>
                    <a:pt x="102" y="500"/>
                  </a:lnTo>
                  <a:lnTo>
                    <a:pt x="84" y="497"/>
                  </a:lnTo>
                  <a:close/>
                  <a:moveTo>
                    <a:pt x="0" y="0"/>
                  </a:moveTo>
                  <a:lnTo>
                    <a:pt x="170" y="0"/>
                  </a:lnTo>
                  <a:lnTo>
                    <a:pt x="170" y="756"/>
                  </a:lnTo>
                  <a:lnTo>
                    <a:pt x="0" y="7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21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gray">
            <a:xfrm>
              <a:off x="6457046" y="424804"/>
              <a:ext cx="91622" cy="399610"/>
            </a:xfrm>
            <a:custGeom>
              <a:avLst/>
              <a:gdLst>
                <a:gd name="T0" fmla="*/ 84 w 170"/>
                <a:gd name="T1" fmla="*/ 497 h 756"/>
                <a:gd name="T2" fmla="*/ 66 w 170"/>
                <a:gd name="T3" fmla="*/ 500 h 756"/>
                <a:gd name="T4" fmla="*/ 51 w 170"/>
                <a:gd name="T5" fmla="*/ 507 h 756"/>
                <a:gd name="T6" fmla="*/ 37 w 170"/>
                <a:gd name="T7" fmla="*/ 517 h 756"/>
                <a:gd name="T8" fmla="*/ 26 w 170"/>
                <a:gd name="T9" fmla="*/ 531 h 756"/>
                <a:gd name="T10" fmla="*/ 20 w 170"/>
                <a:gd name="T11" fmla="*/ 547 h 756"/>
                <a:gd name="T12" fmla="*/ 17 w 170"/>
                <a:gd name="T13" fmla="*/ 565 h 756"/>
                <a:gd name="T14" fmla="*/ 20 w 170"/>
                <a:gd name="T15" fmla="*/ 583 h 756"/>
                <a:gd name="T16" fmla="*/ 26 w 170"/>
                <a:gd name="T17" fmla="*/ 599 h 756"/>
                <a:gd name="T18" fmla="*/ 37 w 170"/>
                <a:gd name="T19" fmla="*/ 612 h 756"/>
                <a:gd name="T20" fmla="*/ 51 w 170"/>
                <a:gd name="T21" fmla="*/ 623 h 756"/>
                <a:gd name="T22" fmla="*/ 66 w 170"/>
                <a:gd name="T23" fmla="*/ 629 h 756"/>
                <a:gd name="T24" fmla="*/ 84 w 170"/>
                <a:gd name="T25" fmla="*/ 632 h 756"/>
                <a:gd name="T26" fmla="*/ 102 w 170"/>
                <a:gd name="T27" fmla="*/ 629 h 756"/>
                <a:gd name="T28" fmla="*/ 118 w 170"/>
                <a:gd name="T29" fmla="*/ 623 h 756"/>
                <a:gd name="T30" fmla="*/ 132 w 170"/>
                <a:gd name="T31" fmla="*/ 612 h 756"/>
                <a:gd name="T32" fmla="*/ 142 w 170"/>
                <a:gd name="T33" fmla="*/ 599 h 756"/>
                <a:gd name="T34" fmla="*/ 149 w 170"/>
                <a:gd name="T35" fmla="*/ 583 h 756"/>
                <a:gd name="T36" fmla="*/ 151 w 170"/>
                <a:gd name="T37" fmla="*/ 565 h 756"/>
                <a:gd name="T38" fmla="*/ 149 w 170"/>
                <a:gd name="T39" fmla="*/ 547 h 756"/>
                <a:gd name="T40" fmla="*/ 142 w 170"/>
                <a:gd name="T41" fmla="*/ 531 h 756"/>
                <a:gd name="T42" fmla="*/ 132 w 170"/>
                <a:gd name="T43" fmla="*/ 517 h 756"/>
                <a:gd name="T44" fmla="*/ 118 w 170"/>
                <a:gd name="T45" fmla="*/ 507 h 756"/>
                <a:gd name="T46" fmla="*/ 102 w 170"/>
                <a:gd name="T47" fmla="*/ 500 h 756"/>
                <a:gd name="T48" fmla="*/ 84 w 170"/>
                <a:gd name="T49" fmla="*/ 497 h 756"/>
                <a:gd name="T50" fmla="*/ 0 w 170"/>
                <a:gd name="T51" fmla="*/ 0 h 756"/>
                <a:gd name="T52" fmla="*/ 170 w 170"/>
                <a:gd name="T53" fmla="*/ 0 h 756"/>
                <a:gd name="T54" fmla="*/ 170 w 170"/>
                <a:gd name="T55" fmla="*/ 756 h 756"/>
                <a:gd name="T56" fmla="*/ 0 w 170"/>
                <a:gd name="T57" fmla="*/ 756 h 756"/>
                <a:gd name="T58" fmla="*/ 0 w 170"/>
                <a:gd name="T59" fmla="*/ 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" h="756">
                  <a:moveTo>
                    <a:pt x="84" y="497"/>
                  </a:moveTo>
                  <a:lnTo>
                    <a:pt x="66" y="500"/>
                  </a:lnTo>
                  <a:lnTo>
                    <a:pt x="51" y="507"/>
                  </a:lnTo>
                  <a:lnTo>
                    <a:pt x="37" y="517"/>
                  </a:lnTo>
                  <a:lnTo>
                    <a:pt x="26" y="531"/>
                  </a:lnTo>
                  <a:lnTo>
                    <a:pt x="20" y="547"/>
                  </a:lnTo>
                  <a:lnTo>
                    <a:pt x="17" y="565"/>
                  </a:lnTo>
                  <a:lnTo>
                    <a:pt x="20" y="583"/>
                  </a:lnTo>
                  <a:lnTo>
                    <a:pt x="26" y="599"/>
                  </a:lnTo>
                  <a:lnTo>
                    <a:pt x="37" y="612"/>
                  </a:lnTo>
                  <a:lnTo>
                    <a:pt x="51" y="623"/>
                  </a:lnTo>
                  <a:lnTo>
                    <a:pt x="66" y="629"/>
                  </a:lnTo>
                  <a:lnTo>
                    <a:pt x="84" y="632"/>
                  </a:lnTo>
                  <a:lnTo>
                    <a:pt x="102" y="629"/>
                  </a:lnTo>
                  <a:lnTo>
                    <a:pt x="118" y="623"/>
                  </a:lnTo>
                  <a:lnTo>
                    <a:pt x="132" y="612"/>
                  </a:lnTo>
                  <a:lnTo>
                    <a:pt x="142" y="599"/>
                  </a:lnTo>
                  <a:lnTo>
                    <a:pt x="149" y="583"/>
                  </a:lnTo>
                  <a:lnTo>
                    <a:pt x="151" y="565"/>
                  </a:lnTo>
                  <a:lnTo>
                    <a:pt x="149" y="547"/>
                  </a:lnTo>
                  <a:lnTo>
                    <a:pt x="142" y="531"/>
                  </a:lnTo>
                  <a:lnTo>
                    <a:pt x="132" y="517"/>
                  </a:lnTo>
                  <a:lnTo>
                    <a:pt x="118" y="507"/>
                  </a:lnTo>
                  <a:lnTo>
                    <a:pt x="102" y="500"/>
                  </a:lnTo>
                  <a:lnTo>
                    <a:pt x="84" y="497"/>
                  </a:lnTo>
                  <a:close/>
                  <a:moveTo>
                    <a:pt x="0" y="0"/>
                  </a:moveTo>
                  <a:lnTo>
                    <a:pt x="170" y="0"/>
                  </a:lnTo>
                  <a:lnTo>
                    <a:pt x="170" y="756"/>
                  </a:lnTo>
                  <a:lnTo>
                    <a:pt x="0" y="7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21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gray">
            <a:xfrm>
              <a:off x="5076825" y="899702"/>
              <a:ext cx="177330" cy="127412"/>
            </a:xfrm>
            <a:custGeom>
              <a:avLst/>
              <a:gdLst>
                <a:gd name="T0" fmla="*/ 38 w 332"/>
                <a:gd name="T1" fmla="*/ 1 h 244"/>
                <a:gd name="T2" fmla="*/ 76 w 332"/>
                <a:gd name="T3" fmla="*/ 1 h 244"/>
                <a:gd name="T4" fmla="*/ 76 w 332"/>
                <a:gd name="T5" fmla="*/ 8 h 244"/>
                <a:gd name="T6" fmla="*/ 56 w 332"/>
                <a:gd name="T7" fmla="*/ 12 h 244"/>
                <a:gd name="T8" fmla="*/ 52 w 332"/>
                <a:gd name="T9" fmla="*/ 31 h 244"/>
                <a:gd name="T10" fmla="*/ 74 w 332"/>
                <a:gd name="T11" fmla="*/ 189 h 244"/>
                <a:gd name="T12" fmla="*/ 78 w 332"/>
                <a:gd name="T13" fmla="*/ 195 h 244"/>
                <a:gd name="T14" fmla="*/ 91 w 332"/>
                <a:gd name="T15" fmla="*/ 179 h 244"/>
                <a:gd name="T16" fmla="*/ 128 w 332"/>
                <a:gd name="T17" fmla="*/ 128 h 244"/>
                <a:gd name="T18" fmla="*/ 117 w 332"/>
                <a:gd name="T19" fmla="*/ 32 h 244"/>
                <a:gd name="T20" fmla="*/ 100 w 332"/>
                <a:gd name="T21" fmla="*/ 11 h 244"/>
                <a:gd name="T22" fmla="*/ 91 w 332"/>
                <a:gd name="T23" fmla="*/ 5 h 244"/>
                <a:gd name="T24" fmla="*/ 94 w 332"/>
                <a:gd name="T25" fmla="*/ 0 h 244"/>
                <a:gd name="T26" fmla="*/ 149 w 332"/>
                <a:gd name="T27" fmla="*/ 1 h 244"/>
                <a:gd name="T28" fmla="*/ 166 w 332"/>
                <a:gd name="T29" fmla="*/ 3 h 244"/>
                <a:gd name="T30" fmla="*/ 165 w 332"/>
                <a:gd name="T31" fmla="*/ 9 h 244"/>
                <a:gd name="T32" fmla="*/ 143 w 332"/>
                <a:gd name="T33" fmla="*/ 15 h 244"/>
                <a:gd name="T34" fmla="*/ 151 w 332"/>
                <a:gd name="T35" fmla="*/ 97 h 244"/>
                <a:gd name="T36" fmla="*/ 179 w 332"/>
                <a:gd name="T37" fmla="*/ 55 h 244"/>
                <a:gd name="T38" fmla="*/ 200 w 332"/>
                <a:gd name="T39" fmla="*/ 23 h 244"/>
                <a:gd name="T40" fmla="*/ 202 w 332"/>
                <a:gd name="T41" fmla="*/ 14 h 244"/>
                <a:gd name="T42" fmla="*/ 195 w 332"/>
                <a:gd name="T43" fmla="*/ 11 h 244"/>
                <a:gd name="T44" fmla="*/ 185 w 332"/>
                <a:gd name="T45" fmla="*/ 5 h 244"/>
                <a:gd name="T46" fmla="*/ 188 w 332"/>
                <a:gd name="T47" fmla="*/ 0 h 244"/>
                <a:gd name="T48" fmla="*/ 250 w 332"/>
                <a:gd name="T49" fmla="*/ 0 h 244"/>
                <a:gd name="T50" fmla="*/ 251 w 332"/>
                <a:gd name="T51" fmla="*/ 5 h 244"/>
                <a:gd name="T52" fmla="*/ 243 w 332"/>
                <a:gd name="T53" fmla="*/ 11 h 244"/>
                <a:gd name="T54" fmla="*/ 224 w 332"/>
                <a:gd name="T55" fmla="*/ 19 h 244"/>
                <a:gd name="T56" fmla="*/ 201 w 332"/>
                <a:gd name="T57" fmla="*/ 47 h 244"/>
                <a:gd name="T58" fmla="*/ 173 w 332"/>
                <a:gd name="T59" fmla="*/ 86 h 244"/>
                <a:gd name="T60" fmla="*/ 158 w 332"/>
                <a:gd name="T61" fmla="*/ 107 h 244"/>
                <a:gd name="T62" fmla="*/ 155 w 332"/>
                <a:gd name="T63" fmla="*/ 113 h 244"/>
                <a:gd name="T64" fmla="*/ 162 w 332"/>
                <a:gd name="T65" fmla="*/ 167 h 244"/>
                <a:gd name="T66" fmla="*/ 168 w 332"/>
                <a:gd name="T67" fmla="*/ 194 h 244"/>
                <a:gd name="T68" fmla="*/ 172 w 332"/>
                <a:gd name="T69" fmla="*/ 193 h 244"/>
                <a:gd name="T70" fmla="*/ 187 w 332"/>
                <a:gd name="T71" fmla="*/ 172 h 244"/>
                <a:gd name="T72" fmla="*/ 202 w 332"/>
                <a:gd name="T73" fmla="*/ 147 h 244"/>
                <a:gd name="T74" fmla="*/ 231 w 332"/>
                <a:gd name="T75" fmla="*/ 103 h 244"/>
                <a:gd name="T76" fmla="*/ 259 w 332"/>
                <a:gd name="T77" fmla="*/ 59 h 244"/>
                <a:gd name="T78" fmla="*/ 277 w 332"/>
                <a:gd name="T79" fmla="*/ 29 h 244"/>
                <a:gd name="T80" fmla="*/ 283 w 332"/>
                <a:gd name="T81" fmla="*/ 13 h 244"/>
                <a:gd name="T82" fmla="*/ 267 w 332"/>
                <a:gd name="T83" fmla="*/ 9 h 244"/>
                <a:gd name="T84" fmla="*/ 266 w 332"/>
                <a:gd name="T85" fmla="*/ 3 h 244"/>
                <a:gd name="T86" fmla="*/ 285 w 332"/>
                <a:gd name="T87" fmla="*/ 1 h 244"/>
                <a:gd name="T88" fmla="*/ 331 w 332"/>
                <a:gd name="T89" fmla="*/ 0 h 244"/>
                <a:gd name="T90" fmla="*/ 332 w 332"/>
                <a:gd name="T91" fmla="*/ 5 h 244"/>
                <a:gd name="T92" fmla="*/ 323 w 332"/>
                <a:gd name="T93" fmla="*/ 11 h 244"/>
                <a:gd name="T94" fmla="*/ 295 w 332"/>
                <a:gd name="T95" fmla="*/ 32 h 244"/>
                <a:gd name="T96" fmla="*/ 227 w 332"/>
                <a:gd name="T97" fmla="*/ 133 h 244"/>
                <a:gd name="T98" fmla="*/ 154 w 332"/>
                <a:gd name="T99" fmla="*/ 244 h 244"/>
                <a:gd name="T100" fmla="*/ 147 w 332"/>
                <a:gd name="T101" fmla="*/ 243 h 244"/>
                <a:gd name="T102" fmla="*/ 133 w 332"/>
                <a:gd name="T103" fmla="*/ 141 h 244"/>
                <a:gd name="T104" fmla="*/ 63 w 332"/>
                <a:gd name="T105" fmla="*/ 243 h 244"/>
                <a:gd name="T106" fmla="*/ 57 w 332"/>
                <a:gd name="T107" fmla="*/ 244 h 244"/>
                <a:gd name="T108" fmla="*/ 52 w 332"/>
                <a:gd name="T109" fmla="*/ 220 h 244"/>
                <a:gd name="T110" fmla="*/ 46 w 332"/>
                <a:gd name="T111" fmla="*/ 176 h 244"/>
                <a:gd name="T112" fmla="*/ 22 w 332"/>
                <a:gd name="T113" fmla="*/ 18 h 244"/>
                <a:gd name="T114" fmla="*/ 2 w 332"/>
                <a:gd name="T115" fmla="*/ 9 h 244"/>
                <a:gd name="T116" fmla="*/ 0 w 332"/>
                <a:gd name="T117" fmla="*/ 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2" h="244">
                  <a:moveTo>
                    <a:pt x="3" y="0"/>
                  </a:moveTo>
                  <a:lnTo>
                    <a:pt x="20" y="1"/>
                  </a:lnTo>
                  <a:lnTo>
                    <a:pt x="38" y="1"/>
                  </a:lnTo>
                  <a:lnTo>
                    <a:pt x="56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6" y="3"/>
                  </a:lnTo>
                  <a:lnTo>
                    <a:pt x="76" y="5"/>
                  </a:lnTo>
                  <a:lnTo>
                    <a:pt x="76" y="8"/>
                  </a:lnTo>
                  <a:lnTo>
                    <a:pt x="75" y="9"/>
                  </a:lnTo>
                  <a:lnTo>
                    <a:pt x="61" y="11"/>
                  </a:lnTo>
                  <a:lnTo>
                    <a:pt x="56" y="12"/>
                  </a:lnTo>
                  <a:lnTo>
                    <a:pt x="52" y="16"/>
                  </a:lnTo>
                  <a:lnTo>
                    <a:pt x="51" y="21"/>
                  </a:lnTo>
                  <a:lnTo>
                    <a:pt x="52" y="31"/>
                  </a:lnTo>
                  <a:lnTo>
                    <a:pt x="71" y="167"/>
                  </a:lnTo>
                  <a:lnTo>
                    <a:pt x="73" y="181"/>
                  </a:lnTo>
                  <a:lnTo>
                    <a:pt x="74" y="189"/>
                  </a:lnTo>
                  <a:lnTo>
                    <a:pt x="75" y="194"/>
                  </a:lnTo>
                  <a:lnTo>
                    <a:pt x="77" y="197"/>
                  </a:lnTo>
                  <a:lnTo>
                    <a:pt x="78" y="195"/>
                  </a:lnTo>
                  <a:lnTo>
                    <a:pt x="81" y="192"/>
                  </a:lnTo>
                  <a:lnTo>
                    <a:pt x="84" y="187"/>
                  </a:lnTo>
                  <a:lnTo>
                    <a:pt x="91" y="179"/>
                  </a:lnTo>
                  <a:lnTo>
                    <a:pt x="99" y="167"/>
                  </a:lnTo>
                  <a:lnTo>
                    <a:pt x="123" y="134"/>
                  </a:lnTo>
                  <a:lnTo>
                    <a:pt x="128" y="128"/>
                  </a:lnTo>
                  <a:lnTo>
                    <a:pt x="130" y="122"/>
                  </a:lnTo>
                  <a:lnTo>
                    <a:pt x="130" y="114"/>
                  </a:lnTo>
                  <a:lnTo>
                    <a:pt x="117" y="32"/>
                  </a:lnTo>
                  <a:lnTo>
                    <a:pt x="114" y="20"/>
                  </a:lnTo>
                  <a:lnTo>
                    <a:pt x="110" y="14"/>
                  </a:lnTo>
                  <a:lnTo>
                    <a:pt x="100" y="11"/>
                  </a:lnTo>
                  <a:lnTo>
                    <a:pt x="93" y="9"/>
                  </a:lnTo>
                  <a:lnTo>
                    <a:pt x="92" y="8"/>
                  </a:lnTo>
                  <a:lnTo>
                    <a:pt x="91" y="5"/>
                  </a:lnTo>
                  <a:lnTo>
                    <a:pt x="91" y="3"/>
                  </a:lnTo>
                  <a:lnTo>
                    <a:pt x="92" y="1"/>
                  </a:lnTo>
                  <a:lnTo>
                    <a:pt x="94" y="0"/>
                  </a:lnTo>
                  <a:lnTo>
                    <a:pt x="111" y="1"/>
                  </a:lnTo>
                  <a:lnTo>
                    <a:pt x="129" y="1"/>
                  </a:lnTo>
                  <a:lnTo>
                    <a:pt x="149" y="1"/>
                  </a:lnTo>
                  <a:lnTo>
                    <a:pt x="165" y="0"/>
                  </a:lnTo>
                  <a:lnTo>
                    <a:pt x="166" y="1"/>
                  </a:lnTo>
                  <a:lnTo>
                    <a:pt x="166" y="3"/>
                  </a:lnTo>
                  <a:lnTo>
                    <a:pt x="166" y="5"/>
                  </a:lnTo>
                  <a:lnTo>
                    <a:pt x="166" y="8"/>
                  </a:lnTo>
                  <a:lnTo>
                    <a:pt x="165" y="9"/>
                  </a:lnTo>
                  <a:lnTo>
                    <a:pt x="152" y="11"/>
                  </a:lnTo>
                  <a:lnTo>
                    <a:pt x="147" y="12"/>
                  </a:lnTo>
                  <a:lnTo>
                    <a:pt x="143" y="15"/>
                  </a:lnTo>
                  <a:lnTo>
                    <a:pt x="141" y="20"/>
                  </a:lnTo>
                  <a:lnTo>
                    <a:pt x="142" y="30"/>
                  </a:lnTo>
                  <a:lnTo>
                    <a:pt x="151" y="97"/>
                  </a:lnTo>
                  <a:lnTo>
                    <a:pt x="157" y="88"/>
                  </a:lnTo>
                  <a:lnTo>
                    <a:pt x="170" y="70"/>
                  </a:lnTo>
                  <a:lnTo>
                    <a:pt x="179" y="55"/>
                  </a:lnTo>
                  <a:lnTo>
                    <a:pt x="188" y="42"/>
                  </a:lnTo>
                  <a:lnTo>
                    <a:pt x="195" y="32"/>
                  </a:lnTo>
                  <a:lnTo>
                    <a:pt x="200" y="23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2" y="14"/>
                  </a:lnTo>
                  <a:lnTo>
                    <a:pt x="200" y="13"/>
                  </a:lnTo>
                  <a:lnTo>
                    <a:pt x="198" y="12"/>
                  </a:lnTo>
                  <a:lnTo>
                    <a:pt x="195" y="11"/>
                  </a:lnTo>
                  <a:lnTo>
                    <a:pt x="187" y="9"/>
                  </a:lnTo>
                  <a:lnTo>
                    <a:pt x="186" y="8"/>
                  </a:lnTo>
                  <a:lnTo>
                    <a:pt x="185" y="5"/>
                  </a:lnTo>
                  <a:lnTo>
                    <a:pt x="185" y="3"/>
                  </a:lnTo>
                  <a:lnTo>
                    <a:pt x="186" y="1"/>
                  </a:lnTo>
                  <a:lnTo>
                    <a:pt x="188" y="0"/>
                  </a:lnTo>
                  <a:lnTo>
                    <a:pt x="219" y="1"/>
                  </a:lnTo>
                  <a:lnTo>
                    <a:pt x="236" y="1"/>
                  </a:lnTo>
                  <a:lnTo>
                    <a:pt x="250" y="0"/>
                  </a:lnTo>
                  <a:lnTo>
                    <a:pt x="251" y="1"/>
                  </a:lnTo>
                  <a:lnTo>
                    <a:pt x="251" y="3"/>
                  </a:lnTo>
                  <a:lnTo>
                    <a:pt x="251" y="5"/>
                  </a:lnTo>
                  <a:lnTo>
                    <a:pt x="251" y="8"/>
                  </a:lnTo>
                  <a:lnTo>
                    <a:pt x="250" y="9"/>
                  </a:lnTo>
                  <a:lnTo>
                    <a:pt x="243" y="11"/>
                  </a:lnTo>
                  <a:lnTo>
                    <a:pt x="235" y="13"/>
                  </a:lnTo>
                  <a:lnTo>
                    <a:pt x="229" y="15"/>
                  </a:lnTo>
                  <a:lnTo>
                    <a:pt x="224" y="19"/>
                  </a:lnTo>
                  <a:lnTo>
                    <a:pt x="217" y="27"/>
                  </a:lnTo>
                  <a:lnTo>
                    <a:pt x="210" y="36"/>
                  </a:lnTo>
                  <a:lnTo>
                    <a:pt x="201" y="47"/>
                  </a:lnTo>
                  <a:lnTo>
                    <a:pt x="192" y="59"/>
                  </a:lnTo>
                  <a:lnTo>
                    <a:pt x="182" y="73"/>
                  </a:lnTo>
                  <a:lnTo>
                    <a:pt x="173" y="86"/>
                  </a:lnTo>
                  <a:lnTo>
                    <a:pt x="166" y="96"/>
                  </a:lnTo>
                  <a:lnTo>
                    <a:pt x="160" y="104"/>
                  </a:lnTo>
                  <a:lnTo>
                    <a:pt x="158" y="107"/>
                  </a:lnTo>
                  <a:lnTo>
                    <a:pt x="157" y="109"/>
                  </a:lnTo>
                  <a:lnTo>
                    <a:pt x="156" y="111"/>
                  </a:lnTo>
                  <a:lnTo>
                    <a:pt x="155" y="113"/>
                  </a:lnTo>
                  <a:lnTo>
                    <a:pt x="155" y="116"/>
                  </a:lnTo>
                  <a:lnTo>
                    <a:pt x="155" y="121"/>
                  </a:lnTo>
                  <a:lnTo>
                    <a:pt x="162" y="167"/>
                  </a:lnTo>
                  <a:lnTo>
                    <a:pt x="165" y="181"/>
                  </a:lnTo>
                  <a:lnTo>
                    <a:pt x="166" y="190"/>
                  </a:lnTo>
                  <a:lnTo>
                    <a:pt x="168" y="194"/>
                  </a:lnTo>
                  <a:lnTo>
                    <a:pt x="169" y="197"/>
                  </a:lnTo>
                  <a:lnTo>
                    <a:pt x="170" y="195"/>
                  </a:lnTo>
                  <a:lnTo>
                    <a:pt x="172" y="193"/>
                  </a:lnTo>
                  <a:lnTo>
                    <a:pt x="175" y="189"/>
                  </a:lnTo>
                  <a:lnTo>
                    <a:pt x="179" y="182"/>
                  </a:lnTo>
                  <a:lnTo>
                    <a:pt x="187" y="172"/>
                  </a:lnTo>
                  <a:lnTo>
                    <a:pt x="190" y="167"/>
                  </a:lnTo>
                  <a:lnTo>
                    <a:pt x="195" y="159"/>
                  </a:lnTo>
                  <a:lnTo>
                    <a:pt x="202" y="147"/>
                  </a:lnTo>
                  <a:lnTo>
                    <a:pt x="212" y="133"/>
                  </a:lnTo>
                  <a:lnTo>
                    <a:pt x="221" y="118"/>
                  </a:lnTo>
                  <a:lnTo>
                    <a:pt x="231" y="103"/>
                  </a:lnTo>
                  <a:lnTo>
                    <a:pt x="241" y="87"/>
                  </a:lnTo>
                  <a:lnTo>
                    <a:pt x="251" y="72"/>
                  </a:lnTo>
                  <a:lnTo>
                    <a:pt x="259" y="59"/>
                  </a:lnTo>
                  <a:lnTo>
                    <a:pt x="266" y="48"/>
                  </a:lnTo>
                  <a:lnTo>
                    <a:pt x="271" y="39"/>
                  </a:lnTo>
                  <a:lnTo>
                    <a:pt x="277" y="29"/>
                  </a:lnTo>
                  <a:lnTo>
                    <a:pt x="282" y="20"/>
                  </a:lnTo>
                  <a:lnTo>
                    <a:pt x="284" y="16"/>
                  </a:lnTo>
                  <a:lnTo>
                    <a:pt x="283" y="13"/>
                  </a:lnTo>
                  <a:lnTo>
                    <a:pt x="279" y="12"/>
                  </a:lnTo>
                  <a:lnTo>
                    <a:pt x="274" y="11"/>
                  </a:lnTo>
                  <a:lnTo>
                    <a:pt x="267" y="9"/>
                  </a:lnTo>
                  <a:lnTo>
                    <a:pt x="266" y="8"/>
                  </a:lnTo>
                  <a:lnTo>
                    <a:pt x="266" y="5"/>
                  </a:lnTo>
                  <a:lnTo>
                    <a:pt x="266" y="3"/>
                  </a:lnTo>
                  <a:lnTo>
                    <a:pt x="267" y="1"/>
                  </a:lnTo>
                  <a:lnTo>
                    <a:pt x="268" y="0"/>
                  </a:lnTo>
                  <a:lnTo>
                    <a:pt x="285" y="1"/>
                  </a:lnTo>
                  <a:lnTo>
                    <a:pt x="301" y="1"/>
                  </a:lnTo>
                  <a:lnTo>
                    <a:pt x="317" y="1"/>
                  </a:lnTo>
                  <a:lnTo>
                    <a:pt x="331" y="0"/>
                  </a:lnTo>
                  <a:lnTo>
                    <a:pt x="332" y="1"/>
                  </a:lnTo>
                  <a:lnTo>
                    <a:pt x="332" y="3"/>
                  </a:lnTo>
                  <a:lnTo>
                    <a:pt x="332" y="5"/>
                  </a:lnTo>
                  <a:lnTo>
                    <a:pt x="332" y="8"/>
                  </a:lnTo>
                  <a:lnTo>
                    <a:pt x="331" y="9"/>
                  </a:lnTo>
                  <a:lnTo>
                    <a:pt x="323" y="11"/>
                  </a:lnTo>
                  <a:lnTo>
                    <a:pt x="312" y="15"/>
                  </a:lnTo>
                  <a:lnTo>
                    <a:pt x="304" y="22"/>
                  </a:lnTo>
                  <a:lnTo>
                    <a:pt x="295" y="32"/>
                  </a:lnTo>
                  <a:lnTo>
                    <a:pt x="289" y="41"/>
                  </a:lnTo>
                  <a:lnTo>
                    <a:pt x="283" y="51"/>
                  </a:lnTo>
                  <a:lnTo>
                    <a:pt x="227" y="133"/>
                  </a:lnTo>
                  <a:lnTo>
                    <a:pt x="191" y="188"/>
                  </a:lnTo>
                  <a:lnTo>
                    <a:pt x="155" y="243"/>
                  </a:lnTo>
                  <a:lnTo>
                    <a:pt x="154" y="244"/>
                  </a:lnTo>
                  <a:lnTo>
                    <a:pt x="151" y="244"/>
                  </a:lnTo>
                  <a:lnTo>
                    <a:pt x="149" y="244"/>
                  </a:lnTo>
                  <a:lnTo>
                    <a:pt x="147" y="243"/>
                  </a:lnTo>
                  <a:lnTo>
                    <a:pt x="141" y="199"/>
                  </a:lnTo>
                  <a:lnTo>
                    <a:pt x="135" y="154"/>
                  </a:lnTo>
                  <a:lnTo>
                    <a:pt x="133" y="141"/>
                  </a:lnTo>
                  <a:lnTo>
                    <a:pt x="84" y="209"/>
                  </a:lnTo>
                  <a:lnTo>
                    <a:pt x="74" y="226"/>
                  </a:lnTo>
                  <a:lnTo>
                    <a:pt x="63" y="243"/>
                  </a:lnTo>
                  <a:lnTo>
                    <a:pt x="61" y="244"/>
                  </a:lnTo>
                  <a:lnTo>
                    <a:pt x="59" y="244"/>
                  </a:lnTo>
                  <a:lnTo>
                    <a:pt x="57" y="244"/>
                  </a:lnTo>
                  <a:lnTo>
                    <a:pt x="55" y="243"/>
                  </a:lnTo>
                  <a:lnTo>
                    <a:pt x="54" y="233"/>
                  </a:lnTo>
                  <a:lnTo>
                    <a:pt x="52" y="220"/>
                  </a:lnTo>
                  <a:lnTo>
                    <a:pt x="51" y="205"/>
                  </a:lnTo>
                  <a:lnTo>
                    <a:pt x="49" y="190"/>
                  </a:lnTo>
                  <a:lnTo>
                    <a:pt x="46" y="176"/>
                  </a:lnTo>
                  <a:lnTo>
                    <a:pt x="26" y="36"/>
                  </a:lnTo>
                  <a:lnTo>
                    <a:pt x="24" y="24"/>
                  </a:lnTo>
                  <a:lnTo>
                    <a:pt x="22" y="18"/>
                  </a:lnTo>
                  <a:lnTo>
                    <a:pt x="18" y="13"/>
                  </a:lnTo>
                  <a:lnTo>
                    <a:pt x="9" y="11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5" name="Freeform 16"/>
            <p:cNvSpPr>
              <a:spLocks noEditPoints="1"/>
            </p:cNvSpPr>
            <p:nvPr/>
          </p:nvSpPr>
          <p:spPr bwMode="gray">
            <a:xfrm>
              <a:off x="5230511" y="899702"/>
              <a:ext cx="47288" cy="127412"/>
            </a:xfrm>
            <a:custGeom>
              <a:avLst/>
              <a:gdLst>
                <a:gd name="T0" fmla="*/ 73 w 93"/>
                <a:gd name="T1" fmla="*/ 87 h 238"/>
                <a:gd name="T2" fmla="*/ 76 w 93"/>
                <a:gd name="T3" fmla="*/ 90 h 238"/>
                <a:gd name="T4" fmla="*/ 77 w 93"/>
                <a:gd name="T5" fmla="*/ 93 h 238"/>
                <a:gd name="T6" fmla="*/ 77 w 93"/>
                <a:gd name="T7" fmla="*/ 98 h 238"/>
                <a:gd name="T8" fmla="*/ 74 w 93"/>
                <a:gd name="T9" fmla="*/ 106 h 238"/>
                <a:gd name="T10" fmla="*/ 30 w 93"/>
                <a:gd name="T11" fmla="*/ 211 h 238"/>
                <a:gd name="T12" fmla="*/ 30 w 93"/>
                <a:gd name="T13" fmla="*/ 215 h 238"/>
                <a:gd name="T14" fmla="*/ 33 w 93"/>
                <a:gd name="T15" fmla="*/ 216 h 238"/>
                <a:gd name="T16" fmla="*/ 44 w 93"/>
                <a:gd name="T17" fmla="*/ 211 h 238"/>
                <a:gd name="T18" fmla="*/ 62 w 93"/>
                <a:gd name="T19" fmla="*/ 198 h 238"/>
                <a:gd name="T20" fmla="*/ 72 w 93"/>
                <a:gd name="T21" fmla="*/ 190 h 238"/>
                <a:gd name="T22" fmla="*/ 75 w 93"/>
                <a:gd name="T23" fmla="*/ 194 h 238"/>
                <a:gd name="T24" fmla="*/ 71 w 93"/>
                <a:gd name="T25" fmla="*/ 201 h 238"/>
                <a:gd name="T26" fmla="*/ 54 w 93"/>
                <a:gd name="T27" fmla="*/ 217 h 238"/>
                <a:gd name="T28" fmla="*/ 32 w 93"/>
                <a:gd name="T29" fmla="*/ 232 h 238"/>
                <a:gd name="T30" fmla="*/ 8 w 93"/>
                <a:gd name="T31" fmla="*/ 238 h 238"/>
                <a:gd name="T32" fmla="*/ 4 w 93"/>
                <a:gd name="T33" fmla="*/ 237 h 238"/>
                <a:gd name="T34" fmla="*/ 1 w 93"/>
                <a:gd name="T35" fmla="*/ 233 h 238"/>
                <a:gd name="T36" fmla="*/ 0 w 93"/>
                <a:gd name="T37" fmla="*/ 228 h 238"/>
                <a:gd name="T38" fmla="*/ 46 w 93"/>
                <a:gd name="T39" fmla="*/ 117 h 238"/>
                <a:gd name="T40" fmla="*/ 47 w 93"/>
                <a:gd name="T41" fmla="*/ 111 h 238"/>
                <a:gd name="T42" fmla="*/ 45 w 93"/>
                <a:gd name="T43" fmla="*/ 110 h 238"/>
                <a:gd name="T44" fmla="*/ 37 w 93"/>
                <a:gd name="T45" fmla="*/ 113 h 238"/>
                <a:gd name="T46" fmla="*/ 16 w 93"/>
                <a:gd name="T47" fmla="*/ 129 h 238"/>
                <a:gd name="T48" fmla="*/ 13 w 93"/>
                <a:gd name="T49" fmla="*/ 127 h 238"/>
                <a:gd name="T50" fmla="*/ 11 w 93"/>
                <a:gd name="T51" fmla="*/ 123 h 238"/>
                <a:gd name="T52" fmla="*/ 37 w 93"/>
                <a:gd name="T53" fmla="*/ 101 h 238"/>
                <a:gd name="T54" fmla="*/ 61 w 93"/>
                <a:gd name="T55" fmla="*/ 88 h 238"/>
                <a:gd name="T56" fmla="*/ 80 w 93"/>
                <a:gd name="T57" fmla="*/ 0 h 238"/>
                <a:gd name="T58" fmla="*/ 86 w 93"/>
                <a:gd name="T59" fmla="*/ 3 h 238"/>
                <a:gd name="T60" fmla="*/ 91 w 93"/>
                <a:gd name="T61" fmla="*/ 8 h 238"/>
                <a:gd name="T62" fmla="*/ 93 w 93"/>
                <a:gd name="T63" fmla="*/ 14 h 238"/>
                <a:gd name="T64" fmla="*/ 86 w 93"/>
                <a:gd name="T65" fmla="*/ 30 h 238"/>
                <a:gd name="T66" fmla="*/ 74 w 93"/>
                <a:gd name="T67" fmla="*/ 37 h 238"/>
                <a:gd name="T68" fmla="*/ 66 w 93"/>
                <a:gd name="T69" fmla="*/ 35 h 238"/>
                <a:gd name="T70" fmla="*/ 62 w 93"/>
                <a:gd name="T71" fmla="*/ 31 h 238"/>
                <a:gd name="T72" fmla="*/ 60 w 93"/>
                <a:gd name="T73" fmla="*/ 26 h 238"/>
                <a:gd name="T74" fmla="*/ 61 w 93"/>
                <a:gd name="T75" fmla="*/ 18 h 238"/>
                <a:gd name="T76" fmla="*/ 66 w 93"/>
                <a:gd name="T77" fmla="*/ 7 h 238"/>
                <a:gd name="T78" fmla="*/ 80 w 93"/>
                <a:gd name="T7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238">
                  <a:moveTo>
                    <a:pt x="71" y="87"/>
                  </a:moveTo>
                  <a:lnTo>
                    <a:pt x="73" y="87"/>
                  </a:lnTo>
                  <a:lnTo>
                    <a:pt x="75" y="89"/>
                  </a:lnTo>
                  <a:lnTo>
                    <a:pt x="76" y="90"/>
                  </a:lnTo>
                  <a:lnTo>
                    <a:pt x="77" y="91"/>
                  </a:lnTo>
                  <a:lnTo>
                    <a:pt x="77" y="93"/>
                  </a:lnTo>
                  <a:lnTo>
                    <a:pt x="77" y="95"/>
                  </a:lnTo>
                  <a:lnTo>
                    <a:pt x="77" y="98"/>
                  </a:lnTo>
                  <a:lnTo>
                    <a:pt x="76" y="102"/>
                  </a:lnTo>
                  <a:lnTo>
                    <a:pt x="74" y="106"/>
                  </a:lnTo>
                  <a:lnTo>
                    <a:pt x="32" y="208"/>
                  </a:lnTo>
                  <a:lnTo>
                    <a:pt x="30" y="211"/>
                  </a:lnTo>
                  <a:lnTo>
                    <a:pt x="30" y="213"/>
                  </a:lnTo>
                  <a:lnTo>
                    <a:pt x="30" y="215"/>
                  </a:lnTo>
                  <a:lnTo>
                    <a:pt x="30" y="216"/>
                  </a:lnTo>
                  <a:lnTo>
                    <a:pt x="33" y="216"/>
                  </a:lnTo>
                  <a:lnTo>
                    <a:pt x="38" y="215"/>
                  </a:lnTo>
                  <a:lnTo>
                    <a:pt x="44" y="211"/>
                  </a:lnTo>
                  <a:lnTo>
                    <a:pt x="53" y="205"/>
                  </a:lnTo>
                  <a:lnTo>
                    <a:pt x="62" y="198"/>
                  </a:lnTo>
                  <a:lnTo>
                    <a:pt x="69" y="189"/>
                  </a:lnTo>
                  <a:lnTo>
                    <a:pt x="72" y="190"/>
                  </a:lnTo>
                  <a:lnTo>
                    <a:pt x="74" y="192"/>
                  </a:lnTo>
                  <a:lnTo>
                    <a:pt x="75" y="194"/>
                  </a:lnTo>
                  <a:lnTo>
                    <a:pt x="75" y="196"/>
                  </a:lnTo>
                  <a:lnTo>
                    <a:pt x="71" y="201"/>
                  </a:lnTo>
                  <a:lnTo>
                    <a:pt x="63" y="208"/>
                  </a:lnTo>
                  <a:lnTo>
                    <a:pt x="54" y="217"/>
                  </a:lnTo>
                  <a:lnTo>
                    <a:pt x="43" y="224"/>
                  </a:lnTo>
                  <a:lnTo>
                    <a:pt x="32" y="232"/>
                  </a:lnTo>
                  <a:lnTo>
                    <a:pt x="19" y="237"/>
                  </a:lnTo>
                  <a:lnTo>
                    <a:pt x="8" y="238"/>
                  </a:lnTo>
                  <a:lnTo>
                    <a:pt x="6" y="238"/>
                  </a:lnTo>
                  <a:lnTo>
                    <a:pt x="4" y="237"/>
                  </a:lnTo>
                  <a:lnTo>
                    <a:pt x="2" y="235"/>
                  </a:lnTo>
                  <a:lnTo>
                    <a:pt x="1" y="233"/>
                  </a:lnTo>
                  <a:lnTo>
                    <a:pt x="0" y="231"/>
                  </a:lnTo>
                  <a:lnTo>
                    <a:pt x="0" y="228"/>
                  </a:lnTo>
                  <a:lnTo>
                    <a:pt x="1" y="225"/>
                  </a:lnTo>
                  <a:lnTo>
                    <a:pt x="46" y="117"/>
                  </a:lnTo>
                  <a:lnTo>
                    <a:pt x="47" y="113"/>
                  </a:lnTo>
                  <a:lnTo>
                    <a:pt x="47" y="111"/>
                  </a:lnTo>
                  <a:lnTo>
                    <a:pt x="47" y="110"/>
                  </a:lnTo>
                  <a:lnTo>
                    <a:pt x="45" y="110"/>
                  </a:lnTo>
                  <a:lnTo>
                    <a:pt x="42" y="110"/>
                  </a:lnTo>
                  <a:lnTo>
                    <a:pt x="37" y="113"/>
                  </a:lnTo>
                  <a:lnTo>
                    <a:pt x="27" y="120"/>
                  </a:lnTo>
                  <a:lnTo>
                    <a:pt x="16" y="129"/>
                  </a:lnTo>
                  <a:lnTo>
                    <a:pt x="14" y="128"/>
                  </a:lnTo>
                  <a:lnTo>
                    <a:pt x="13" y="127"/>
                  </a:lnTo>
                  <a:lnTo>
                    <a:pt x="11" y="125"/>
                  </a:lnTo>
                  <a:lnTo>
                    <a:pt x="11" y="123"/>
                  </a:lnTo>
                  <a:lnTo>
                    <a:pt x="24" y="110"/>
                  </a:lnTo>
                  <a:lnTo>
                    <a:pt x="37" y="101"/>
                  </a:lnTo>
                  <a:lnTo>
                    <a:pt x="51" y="93"/>
                  </a:lnTo>
                  <a:lnTo>
                    <a:pt x="61" y="88"/>
                  </a:lnTo>
                  <a:lnTo>
                    <a:pt x="71" y="87"/>
                  </a:lnTo>
                  <a:close/>
                  <a:moveTo>
                    <a:pt x="80" y="0"/>
                  </a:moveTo>
                  <a:lnTo>
                    <a:pt x="83" y="2"/>
                  </a:lnTo>
                  <a:lnTo>
                    <a:pt x="86" y="3"/>
                  </a:lnTo>
                  <a:lnTo>
                    <a:pt x="88" y="5"/>
                  </a:lnTo>
                  <a:lnTo>
                    <a:pt x="91" y="8"/>
                  </a:lnTo>
                  <a:lnTo>
                    <a:pt x="92" y="11"/>
                  </a:lnTo>
                  <a:lnTo>
                    <a:pt x="93" y="14"/>
                  </a:lnTo>
                  <a:lnTo>
                    <a:pt x="91" y="23"/>
                  </a:lnTo>
                  <a:lnTo>
                    <a:pt x="86" y="30"/>
                  </a:lnTo>
                  <a:lnTo>
                    <a:pt x="81" y="35"/>
                  </a:lnTo>
                  <a:lnTo>
                    <a:pt x="74" y="37"/>
                  </a:lnTo>
                  <a:lnTo>
                    <a:pt x="69" y="36"/>
                  </a:lnTo>
                  <a:lnTo>
                    <a:pt x="66" y="35"/>
                  </a:lnTo>
                  <a:lnTo>
                    <a:pt x="64" y="33"/>
                  </a:lnTo>
                  <a:lnTo>
                    <a:pt x="62" y="31"/>
                  </a:lnTo>
                  <a:lnTo>
                    <a:pt x="61" y="29"/>
                  </a:lnTo>
                  <a:lnTo>
                    <a:pt x="60" y="26"/>
                  </a:lnTo>
                  <a:lnTo>
                    <a:pt x="60" y="24"/>
                  </a:lnTo>
                  <a:lnTo>
                    <a:pt x="61" y="18"/>
                  </a:lnTo>
                  <a:lnTo>
                    <a:pt x="63" y="12"/>
                  </a:lnTo>
                  <a:lnTo>
                    <a:pt x="66" y="7"/>
                  </a:lnTo>
                  <a:lnTo>
                    <a:pt x="73" y="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gray">
            <a:xfrm>
              <a:off x="5283711" y="931554"/>
              <a:ext cx="59110" cy="95560"/>
            </a:xfrm>
            <a:custGeom>
              <a:avLst/>
              <a:gdLst>
                <a:gd name="T0" fmla="*/ 70 w 108"/>
                <a:gd name="T1" fmla="*/ 0 h 181"/>
                <a:gd name="T2" fmla="*/ 73 w 108"/>
                <a:gd name="T3" fmla="*/ 0 h 181"/>
                <a:gd name="T4" fmla="*/ 75 w 108"/>
                <a:gd name="T5" fmla="*/ 2 h 181"/>
                <a:gd name="T6" fmla="*/ 77 w 108"/>
                <a:gd name="T7" fmla="*/ 4 h 181"/>
                <a:gd name="T8" fmla="*/ 68 w 108"/>
                <a:gd name="T9" fmla="*/ 38 h 181"/>
                <a:gd name="T10" fmla="*/ 107 w 108"/>
                <a:gd name="T11" fmla="*/ 38 h 181"/>
                <a:gd name="T12" fmla="*/ 108 w 108"/>
                <a:gd name="T13" fmla="*/ 42 h 181"/>
                <a:gd name="T14" fmla="*/ 108 w 108"/>
                <a:gd name="T15" fmla="*/ 45 h 181"/>
                <a:gd name="T16" fmla="*/ 107 w 108"/>
                <a:gd name="T17" fmla="*/ 47 h 181"/>
                <a:gd name="T18" fmla="*/ 105 w 108"/>
                <a:gd name="T19" fmla="*/ 50 h 181"/>
                <a:gd name="T20" fmla="*/ 103 w 108"/>
                <a:gd name="T21" fmla="*/ 52 h 181"/>
                <a:gd name="T22" fmla="*/ 64 w 108"/>
                <a:gd name="T23" fmla="*/ 52 h 181"/>
                <a:gd name="T24" fmla="*/ 31 w 108"/>
                <a:gd name="T25" fmla="*/ 146 h 181"/>
                <a:gd name="T26" fmla="*/ 30 w 108"/>
                <a:gd name="T27" fmla="*/ 150 h 181"/>
                <a:gd name="T28" fmla="*/ 30 w 108"/>
                <a:gd name="T29" fmla="*/ 152 h 181"/>
                <a:gd name="T30" fmla="*/ 31 w 108"/>
                <a:gd name="T31" fmla="*/ 155 h 181"/>
                <a:gd name="T32" fmla="*/ 32 w 108"/>
                <a:gd name="T33" fmla="*/ 156 h 181"/>
                <a:gd name="T34" fmla="*/ 33 w 108"/>
                <a:gd name="T35" fmla="*/ 156 h 181"/>
                <a:gd name="T36" fmla="*/ 37 w 108"/>
                <a:gd name="T37" fmla="*/ 154 h 181"/>
                <a:gd name="T38" fmla="*/ 44 w 108"/>
                <a:gd name="T39" fmla="*/ 150 h 181"/>
                <a:gd name="T40" fmla="*/ 51 w 108"/>
                <a:gd name="T41" fmla="*/ 144 h 181"/>
                <a:gd name="T42" fmla="*/ 59 w 108"/>
                <a:gd name="T43" fmla="*/ 138 h 181"/>
                <a:gd name="T44" fmla="*/ 68 w 108"/>
                <a:gd name="T45" fmla="*/ 130 h 181"/>
                <a:gd name="T46" fmla="*/ 74 w 108"/>
                <a:gd name="T47" fmla="*/ 123 h 181"/>
                <a:gd name="T48" fmla="*/ 76 w 108"/>
                <a:gd name="T49" fmla="*/ 124 h 181"/>
                <a:gd name="T50" fmla="*/ 78 w 108"/>
                <a:gd name="T51" fmla="*/ 125 h 181"/>
                <a:gd name="T52" fmla="*/ 79 w 108"/>
                <a:gd name="T53" fmla="*/ 127 h 181"/>
                <a:gd name="T54" fmla="*/ 79 w 108"/>
                <a:gd name="T55" fmla="*/ 129 h 181"/>
                <a:gd name="T56" fmla="*/ 68 w 108"/>
                <a:gd name="T57" fmla="*/ 144 h 181"/>
                <a:gd name="T58" fmla="*/ 56 w 108"/>
                <a:gd name="T59" fmla="*/ 157 h 181"/>
                <a:gd name="T60" fmla="*/ 42 w 108"/>
                <a:gd name="T61" fmla="*/ 166 h 181"/>
                <a:gd name="T62" fmla="*/ 31 w 108"/>
                <a:gd name="T63" fmla="*/ 175 h 181"/>
                <a:gd name="T64" fmla="*/ 19 w 108"/>
                <a:gd name="T65" fmla="*/ 180 h 181"/>
                <a:gd name="T66" fmla="*/ 11 w 108"/>
                <a:gd name="T67" fmla="*/ 181 h 181"/>
                <a:gd name="T68" fmla="*/ 8 w 108"/>
                <a:gd name="T69" fmla="*/ 181 h 181"/>
                <a:gd name="T70" fmla="*/ 5 w 108"/>
                <a:gd name="T71" fmla="*/ 179 h 181"/>
                <a:gd name="T72" fmla="*/ 2 w 108"/>
                <a:gd name="T73" fmla="*/ 177 h 181"/>
                <a:gd name="T74" fmla="*/ 1 w 108"/>
                <a:gd name="T75" fmla="*/ 175 h 181"/>
                <a:gd name="T76" fmla="*/ 0 w 108"/>
                <a:gd name="T77" fmla="*/ 171 h 181"/>
                <a:gd name="T78" fmla="*/ 1 w 108"/>
                <a:gd name="T79" fmla="*/ 166 h 181"/>
                <a:gd name="T80" fmla="*/ 2 w 108"/>
                <a:gd name="T81" fmla="*/ 160 h 181"/>
                <a:gd name="T82" fmla="*/ 6 w 108"/>
                <a:gd name="T83" fmla="*/ 151 h 181"/>
                <a:gd name="T84" fmla="*/ 39 w 108"/>
                <a:gd name="T85" fmla="*/ 52 h 181"/>
                <a:gd name="T86" fmla="*/ 12 w 108"/>
                <a:gd name="T87" fmla="*/ 52 h 181"/>
                <a:gd name="T88" fmla="*/ 11 w 108"/>
                <a:gd name="T89" fmla="*/ 50 h 181"/>
                <a:gd name="T90" fmla="*/ 12 w 108"/>
                <a:gd name="T91" fmla="*/ 48 h 181"/>
                <a:gd name="T92" fmla="*/ 12 w 108"/>
                <a:gd name="T93" fmla="*/ 45 h 181"/>
                <a:gd name="T94" fmla="*/ 14 w 108"/>
                <a:gd name="T95" fmla="*/ 44 h 181"/>
                <a:gd name="T96" fmla="*/ 15 w 108"/>
                <a:gd name="T97" fmla="*/ 42 h 181"/>
                <a:gd name="T98" fmla="*/ 45 w 108"/>
                <a:gd name="T99" fmla="*/ 37 h 181"/>
                <a:gd name="T100" fmla="*/ 65 w 108"/>
                <a:gd name="T101" fmla="*/ 2 h 181"/>
                <a:gd name="T102" fmla="*/ 67 w 108"/>
                <a:gd name="T103" fmla="*/ 0 h 181"/>
                <a:gd name="T104" fmla="*/ 70 w 108"/>
                <a:gd name="T10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" h="181">
                  <a:moveTo>
                    <a:pt x="70" y="0"/>
                  </a:moveTo>
                  <a:lnTo>
                    <a:pt x="73" y="0"/>
                  </a:lnTo>
                  <a:lnTo>
                    <a:pt x="75" y="2"/>
                  </a:lnTo>
                  <a:lnTo>
                    <a:pt x="77" y="4"/>
                  </a:lnTo>
                  <a:lnTo>
                    <a:pt x="68" y="38"/>
                  </a:lnTo>
                  <a:lnTo>
                    <a:pt x="107" y="38"/>
                  </a:lnTo>
                  <a:lnTo>
                    <a:pt x="108" y="42"/>
                  </a:lnTo>
                  <a:lnTo>
                    <a:pt x="108" y="45"/>
                  </a:lnTo>
                  <a:lnTo>
                    <a:pt x="107" y="47"/>
                  </a:lnTo>
                  <a:lnTo>
                    <a:pt x="105" y="50"/>
                  </a:lnTo>
                  <a:lnTo>
                    <a:pt x="103" y="52"/>
                  </a:lnTo>
                  <a:lnTo>
                    <a:pt x="64" y="52"/>
                  </a:lnTo>
                  <a:lnTo>
                    <a:pt x="31" y="146"/>
                  </a:lnTo>
                  <a:lnTo>
                    <a:pt x="30" y="150"/>
                  </a:lnTo>
                  <a:lnTo>
                    <a:pt x="30" y="152"/>
                  </a:lnTo>
                  <a:lnTo>
                    <a:pt x="31" y="155"/>
                  </a:lnTo>
                  <a:lnTo>
                    <a:pt x="32" y="156"/>
                  </a:lnTo>
                  <a:lnTo>
                    <a:pt x="33" y="156"/>
                  </a:lnTo>
                  <a:lnTo>
                    <a:pt x="37" y="154"/>
                  </a:lnTo>
                  <a:lnTo>
                    <a:pt x="44" y="150"/>
                  </a:lnTo>
                  <a:lnTo>
                    <a:pt x="51" y="144"/>
                  </a:lnTo>
                  <a:lnTo>
                    <a:pt x="59" y="138"/>
                  </a:lnTo>
                  <a:lnTo>
                    <a:pt x="68" y="130"/>
                  </a:lnTo>
                  <a:lnTo>
                    <a:pt x="74" y="123"/>
                  </a:lnTo>
                  <a:lnTo>
                    <a:pt x="76" y="124"/>
                  </a:lnTo>
                  <a:lnTo>
                    <a:pt x="78" y="125"/>
                  </a:lnTo>
                  <a:lnTo>
                    <a:pt x="79" y="127"/>
                  </a:lnTo>
                  <a:lnTo>
                    <a:pt x="79" y="129"/>
                  </a:lnTo>
                  <a:lnTo>
                    <a:pt x="68" y="144"/>
                  </a:lnTo>
                  <a:lnTo>
                    <a:pt x="56" y="157"/>
                  </a:lnTo>
                  <a:lnTo>
                    <a:pt x="42" y="166"/>
                  </a:lnTo>
                  <a:lnTo>
                    <a:pt x="31" y="175"/>
                  </a:lnTo>
                  <a:lnTo>
                    <a:pt x="19" y="180"/>
                  </a:lnTo>
                  <a:lnTo>
                    <a:pt x="11" y="181"/>
                  </a:lnTo>
                  <a:lnTo>
                    <a:pt x="8" y="181"/>
                  </a:lnTo>
                  <a:lnTo>
                    <a:pt x="5" y="179"/>
                  </a:lnTo>
                  <a:lnTo>
                    <a:pt x="2" y="177"/>
                  </a:lnTo>
                  <a:lnTo>
                    <a:pt x="1" y="175"/>
                  </a:lnTo>
                  <a:lnTo>
                    <a:pt x="0" y="171"/>
                  </a:lnTo>
                  <a:lnTo>
                    <a:pt x="1" y="166"/>
                  </a:lnTo>
                  <a:lnTo>
                    <a:pt x="2" y="160"/>
                  </a:lnTo>
                  <a:lnTo>
                    <a:pt x="6" y="151"/>
                  </a:lnTo>
                  <a:lnTo>
                    <a:pt x="39" y="52"/>
                  </a:lnTo>
                  <a:lnTo>
                    <a:pt x="12" y="52"/>
                  </a:lnTo>
                  <a:lnTo>
                    <a:pt x="11" y="50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4" y="44"/>
                  </a:lnTo>
                  <a:lnTo>
                    <a:pt x="15" y="42"/>
                  </a:lnTo>
                  <a:lnTo>
                    <a:pt x="45" y="37"/>
                  </a:lnTo>
                  <a:lnTo>
                    <a:pt x="65" y="2"/>
                  </a:lnTo>
                  <a:lnTo>
                    <a:pt x="67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gray">
            <a:xfrm>
              <a:off x="5336910" y="888119"/>
              <a:ext cx="85709" cy="138995"/>
            </a:xfrm>
            <a:custGeom>
              <a:avLst/>
              <a:gdLst>
                <a:gd name="T0" fmla="*/ 109 w 160"/>
                <a:gd name="T1" fmla="*/ 2 h 261"/>
                <a:gd name="T2" fmla="*/ 96 w 160"/>
                <a:gd name="T3" fmla="*/ 38 h 261"/>
                <a:gd name="T4" fmla="*/ 84 w 160"/>
                <a:gd name="T5" fmla="*/ 75 h 261"/>
                <a:gd name="T6" fmla="*/ 48 w 160"/>
                <a:gd name="T7" fmla="*/ 183 h 261"/>
                <a:gd name="T8" fmla="*/ 74 w 160"/>
                <a:gd name="T9" fmla="*/ 149 h 261"/>
                <a:gd name="T10" fmla="*/ 95 w 160"/>
                <a:gd name="T11" fmla="*/ 130 h 261"/>
                <a:gd name="T12" fmla="*/ 116 w 160"/>
                <a:gd name="T13" fmla="*/ 116 h 261"/>
                <a:gd name="T14" fmla="*/ 139 w 160"/>
                <a:gd name="T15" fmla="*/ 110 h 261"/>
                <a:gd name="T16" fmla="*/ 154 w 160"/>
                <a:gd name="T17" fmla="*/ 117 h 261"/>
                <a:gd name="T18" fmla="*/ 160 w 160"/>
                <a:gd name="T19" fmla="*/ 134 h 261"/>
                <a:gd name="T20" fmla="*/ 153 w 160"/>
                <a:gd name="T21" fmla="*/ 167 h 261"/>
                <a:gd name="T22" fmla="*/ 140 w 160"/>
                <a:gd name="T23" fmla="*/ 203 h 261"/>
                <a:gd name="T24" fmla="*/ 121 w 160"/>
                <a:gd name="T25" fmla="*/ 234 h 261"/>
                <a:gd name="T26" fmla="*/ 97 w 160"/>
                <a:gd name="T27" fmla="*/ 256 h 261"/>
                <a:gd name="T28" fmla="*/ 83 w 160"/>
                <a:gd name="T29" fmla="*/ 261 h 261"/>
                <a:gd name="T30" fmla="*/ 75 w 160"/>
                <a:gd name="T31" fmla="*/ 260 h 261"/>
                <a:gd name="T32" fmla="*/ 71 w 160"/>
                <a:gd name="T33" fmla="*/ 257 h 261"/>
                <a:gd name="T34" fmla="*/ 69 w 160"/>
                <a:gd name="T35" fmla="*/ 254 h 261"/>
                <a:gd name="T36" fmla="*/ 69 w 160"/>
                <a:gd name="T37" fmla="*/ 250 h 261"/>
                <a:gd name="T38" fmla="*/ 71 w 160"/>
                <a:gd name="T39" fmla="*/ 244 h 261"/>
                <a:gd name="T40" fmla="*/ 76 w 160"/>
                <a:gd name="T41" fmla="*/ 240 h 261"/>
                <a:gd name="T42" fmla="*/ 82 w 160"/>
                <a:gd name="T43" fmla="*/ 240 h 261"/>
                <a:gd name="T44" fmla="*/ 86 w 160"/>
                <a:gd name="T45" fmla="*/ 243 h 261"/>
                <a:gd name="T46" fmla="*/ 91 w 160"/>
                <a:gd name="T47" fmla="*/ 246 h 261"/>
                <a:gd name="T48" fmla="*/ 98 w 160"/>
                <a:gd name="T49" fmla="*/ 244 h 261"/>
                <a:gd name="T50" fmla="*/ 107 w 160"/>
                <a:gd name="T51" fmla="*/ 228 h 261"/>
                <a:gd name="T52" fmla="*/ 118 w 160"/>
                <a:gd name="T53" fmla="*/ 199 h 261"/>
                <a:gd name="T54" fmla="*/ 129 w 160"/>
                <a:gd name="T55" fmla="*/ 163 h 261"/>
                <a:gd name="T56" fmla="*/ 133 w 160"/>
                <a:gd name="T57" fmla="*/ 135 h 261"/>
                <a:gd name="T58" fmla="*/ 132 w 160"/>
                <a:gd name="T59" fmla="*/ 129 h 261"/>
                <a:gd name="T60" fmla="*/ 128 w 160"/>
                <a:gd name="T61" fmla="*/ 126 h 261"/>
                <a:gd name="T62" fmla="*/ 120 w 160"/>
                <a:gd name="T63" fmla="*/ 126 h 261"/>
                <a:gd name="T64" fmla="*/ 106 w 160"/>
                <a:gd name="T65" fmla="*/ 134 h 261"/>
                <a:gd name="T66" fmla="*/ 85 w 160"/>
                <a:gd name="T67" fmla="*/ 153 h 261"/>
                <a:gd name="T68" fmla="*/ 60 w 160"/>
                <a:gd name="T69" fmla="*/ 183 h 261"/>
                <a:gd name="T70" fmla="*/ 41 w 160"/>
                <a:gd name="T71" fmla="*/ 212 h 261"/>
                <a:gd name="T72" fmla="*/ 24 w 160"/>
                <a:gd name="T73" fmla="*/ 244 h 261"/>
                <a:gd name="T74" fmla="*/ 16 w 160"/>
                <a:gd name="T75" fmla="*/ 259 h 261"/>
                <a:gd name="T76" fmla="*/ 11 w 160"/>
                <a:gd name="T77" fmla="*/ 261 h 261"/>
                <a:gd name="T78" fmla="*/ 7 w 160"/>
                <a:gd name="T79" fmla="*/ 261 h 261"/>
                <a:gd name="T80" fmla="*/ 4 w 160"/>
                <a:gd name="T81" fmla="*/ 260 h 261"/>
                <a:gd name="T82" fmla="*/ 0 w 160"/>
                <a:gd name="T83" fmla="*/ 257 h 261"/>
                <a:gd name="T84" fmla="*/ 0 w 160"/>
                <a:gd name="T85" fmla="*/ 251 h 261"/>
                <a:gd name="T86" fmla="*/ 73 w 160"/>
                <a:gd name="T87" fmla="*/ 38 h 261"/>
                <a:gd name="T88" fmla="*/ 76 w 160"/>
                <a:gd name="T89" fmla="*/ 25 h 261"/>
                <a:gd name="T90" fmla="*/ 72 w 160"/>
                <a:gd name="T91" fmla="*/ 18 h 261"/>
                <a:gd name="T92" fmla="*/ 65 w 160"/>
                <a:gd name="T93" fmla="*/ 11 h 261"/>
                <a:gd name="T94" fmla="*/ 66 w 160"/>
                <a:gd name="T95" fmla="*/ 8 h 261"/>
                <a:gd name="T96" fmla="*/ 85 w 160"/>
                <a:gd name="T97" fmla="*/ 3 h 261"/>
                <a:gd name="T98" fmla="*/ 108 w 160"/>
                <a:gd name="T9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0" h="261">
                  <a:moveTo>
                    <a:pt x="108" y="0"/>
                  </a:moveTo>
                  <a:lnTo>
                    <a:pt x="109" y="2"/>
                  </a:lnTo>
                  <a:lnTo>
                    <a:pt x="104" y="19"/>
                  </a:lnTo>
                  <a:lnTo>
                    <a:pt x="96" y="38"/>
                  </a:lnTo>
                  <a:lnTo>
                    <a:pt x="90" y="58"/>
                  </a:lnTo>
                  <a:lnTo>
                    <a:pt x="84" y="75"/>
                  </a:lnTo>
                  <a:lnTo>
                    <a:pt x="47" y="183"/>
                  </a:lnTo>
                  <a:lnTo>
                    <a:pt x="48" y="183"/>
                  </a:lnTo>
                  <a:lnTo>
                    <a:pt x="62" y="164"/>
                  </a:lnTo>
                  <a:lnTo>
                    <a:pt x="74" y="149"/>
                  </a:lnTo>
                  <a:lnTo>
                    <a:pt x="86" y="139"/>
                  </a:lnTo>
                  <a:lnTo>
                    <a:pt x="95" y="130"/>
                  </a:lnTo>
                  <a:lnTo>
                    <a:pt x="104" y="124"/>
                  </a:lnTo>
                  <a:lnTo>
                    <a:pt x="116" y="116"/>
                  </a:lnTo>
                  <a:lnTo>
                    <a:pt x="128" y="111"/>
                  </a:lnTo>
                  <a:lnTo>
                    <a:pt x="139" y="110"/>
                  </a:lnTo>
                  <a:lnTo>
                    <a:pt x="148" y="112"/>
                  </a:lnTo>
                  <a:lnTo>
                    <a:pt x="154" y="117"/>
                  </a:lnTo>
                  <a:lnTo>
                    <a:pt x="159" y="125"/>
                  </a:lnTo>
                  <a:lnTo>
                    <a:pt x="160" y="134"/>
                  </a:lnTo>
                  <a:lnTo>
                    <a:pt x="157" y="150"/>
                  </a:lnTo>
                  <a:lnTo>
                    <a:pt x="153" y="167"/>
                  </a:lnTo>
                  <a:lnTo>
                    <a:pt x="147" y="186"/>
                  </a:lnTo>
                  <a:lnTo>
                    <a:pt x="140" y="203"/>
                  </a:lnTo>
                  <a:lnTo>
                    <a:pt x="132" y="218"/>
                  </a:lnTo>
                  <a:lnTo>
                    <a:pt x="121" y="234"/>
                  </a:lnTo>
                  <a:lnTo>
                    <a:pt x="108" y="247"/>
                  </a:lnTo>
                  <a:lnTo>
                    <a:pt x="97" y="256"/>
                  </a:lnTo>
                  <a:lnTo>
                    <a:pt x="89" y="260"/>
                  </a:lnTo>
                  <a:lnTo>
                    <a:pt x="83" y="261"/>
                  </a:lnTo>
                  <a:lnTo>
                    <a:pt x="78" y="261"/>
                  </a:lnTo>
                  <a:lnTo>
                    <a:pt x="75" y="260"/>
                  </a:lnTo>
                  <a:lnTo>
                    <a:pt x="73" y="259"/>
                  </a:lnTo>
                  <a:lnTo>
                    <a:pt x="71" y="257"/>
                  </a:lnTo>
                  <a:lnTo>
                    <a:pt x="70" y="256"/>
                  </a:lnTo>
                  <a:lnTo>
                    <a:pt x="69" y="254"/>
                  </a:lnTo>
                  <a:lnTo>
                    <a:pt x="69" y="253"/>
                  </a:lnTo>
                  <a:lnTo>
                    <a:pt x="69" y="250"/>
                  </a:lnTo>
                  <a:lnTo>
                    <a:pt x="70" y="247"/>
                  </a:lnTo>
                  <a:lnTo>
                    <a:pt x="71" y="244"/>
                  </a:lnTo>
                  <a:lnTo>
                    <a:pt x="73" y="242"/>
                  </a:lnTo>
                  <a:lnTo>
                    <a:pt x="76" y="240"/>
                  </a:lnTo>
                  <a:lnTo>
                    <a:pt x="78" y="240"/>
                  </a:lnTo>
                  <a:lnTo>
                    <a:pt x="82" y="240"/>
                  </a:lnTo>
                  <a:lnTo>
                    <a:pt x="84" y="242"/>
                  </a:lnTo>
                  <a:lnTo>
                    <a:pt x="86" y="243"/>
                  </a:lnTo>
                  <a:lnTo>
                    <a:pt x="89" y="245"/>
                  </a:lnTo>
                  <a:lnTo>
                    <a:pt x="91" y="246"/>
                  </a:lnTo>
                  <a:lnTo>
                    <a:pt x="93" y="246"/>
                  </a:lnTo>
                  <a:lnTo>
                    <a:pt x="98" y="244"/>
                  </a:lnTo>
                  <a:lnTo>
                    <a:pt x="103" y="239"/>
                  </a:lnTo>
                  <a:lnTo>
                    <a:pt x="107" y="228"/>
                  </a:lnTo>
                  <a:lnTo>
                    <a:pt x="112" y="215"/>
                  </a:lnTo>
                  <a:lnTo>
                    <a:pt x="118" y="199"/>
                  </a:lnTo>
                  <a:lnTo>
                    <a:pt x="124" y="181"/>
                  </a:lnTo>
                  <a:lnTo>
                    <a:pt x="129" y="163"/>
                  </a:lnTo>
                  <a:lnTo>
                    <a:pt x="132" y="148"/>
                  </a:lnTo>
                  <a:lnTo>
                    <a:pt x="133" y="135"/>
                  </a:lnTo>
                  <a:lnTo>
                    <a:pt x="133" y="132"/>
                  </a:lnTo>
                  <a:lnTo>
                    <a:pt x="132" y="129"/>
                  </a:lnTo>
                  <a:lnTo>
                    <a:pt x="130" y="127"/>
                  </a:lnTo>
                  <a:lnTo>
                    <a:pt x="128" y="126"/>
                  </a:lnTo>
                  <a:lnTo>
                    <a:pt x="126" y="125"/>
                  </a:lnTo>
                  <a:lnTo>
                    <a:pt x="120" y="126"/>
                  </a:lnTo>
                  <a:lnTo>
                    <a:pt x="113" y="130"/>
                  </a:lnTo>
                  <a:lnTo>
                    <a:pt x="106" y="134"/>
                  </a:lnTo>
                  <a:lnTo>
                    <a:pt x="95" y="144"/>
                  </a:lnTo>
                  <a:lnTo>
                    <a:pt x="85" y="153"/>
                  </a:lnTo>
                  <a:lnTo>
                    <a:pt x="73" y="166"/>
                  </a:lnTo>
                  <a:lnTo>
                    <a:pt x="60" y="183"/>
                  </a:lnTo>
                  <a:lnTo>
                    <a:pt x="51" y="197"/>
                  </a:lnTo>
                  <a:lnTo>
                    <a:pt x="41" y="212"/>
                  </a:lnTo>
                  <a:lnTo>
                    <a:pt x="32" y="229"/>
                  </a:lnTo>
                  <a:lnTo>
                    <a:pt x="24" y="244"/>
                  </a:lnTo>
                  <a:lnTo>
                    <a:pt x="17" y="257"/>
                  </a:lnTo>
                  <a:lnTo>
                    <a:pt x="16" y="259"/>
                  </a:lnTo>
                  <a:lnTo>
                    <a:pt x="14" y="261"/>
                  </a:lnTo>
                  <a:lnTo>
                    <a:pt x="11" y="261"/>
                  </a:lnTo>
                  <a:lnTo>
                    <a:pt x="9" y="261"/>
                  </a:lnTo>
                  <a:lnTo>
                    <a:pt x="7" y="261"/>
                  </a:lnTo>
                  <a:lnTo>
                    <a:pt x="5" y="261"/>
                  </a:lnTo>
                  <a:lnTo>
                    <a:pt x="4" y="260"/>
                  </a:lnTo>
                  <a:lnTo>
                    <a:pt x="1" y="259"/>
                  </a:lnTo>
                  <a:lnTo>
                    <a:pt x="0" y="257"/>
                  </a:lnTo>
                  <a:lnTo>
                    <a:pt x="0" y="255"/>
                  </a:lnTo>
                  <a:lnTo>
                    <a:pt x="0" y="251"/>
                  </a:lnTo>
                  <a:lnTo>
                    <a:pt x="69" y="50"/>
                  </a:lnTo>
                  <a:lnTo>
                    <a:pt x="73" y="38"/>
                  </a:lnTo>
                  <a:lnTo>
                    <a:pt x="75" y="30"/>
                  </a:lnTo>
                  <a:lnTo>
                    <a:pt x="76" y="25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5" y="13"/>
                  </a:lnTo>
                  <a:lnTo>
                    <a:pt x="65" y="11"/>
                  </a:lnTo>
                  <a:lnTo>
                    <a:pt x="65" y="10"/>
                  </a:lnTo>
                  <a:lnTo>
                    <a:pt x="66" y="8"/>
                  </a:lnTo>
                  <a:lnTo>
                    <a:pt x="73" y="6"/>
                  </a:lnTo>
                  <a:lnTo>
                    <a:pt x="85" y="3"/>
                  </a:lnTo>
                  <a:lnTo>
                    <a:pt x="97" y="1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8" name="Freeform 19"/>
            <p:cNvSpPr>
              <a:spLocks noEditPoints="1"/>
            </p:cNvSpPr>
            <p:nvPr/>
          </p:nvSpPr>
          <p:spPr bwMode="gray">
            <a:xfrm>
              <a:off x="5472863" y="940242"/>
              <a:ext cx="82754" cy="86872"/>
            </a:xfrm>
            <a:custGeom>
              <a:avLst/>
              <a:gdLst>
                <a:gd name="T0" fmla="*/ 92 w 154"/>
                <a:gd name="T1" fmla="*/ 29 h 160"/>
                <a:gd name="T2" fmla="*/ 74 w 154"/>
                <a:gd name="T3" fmla="*/ 42 h 160"/>
                <a:gd name="T4" fmla="*/ 53 w 154"/>
                <a:gd name="T5" fmla="*/ 69 h 160"/>
                <a:gd name="T6" fmla="*/ 36 w 154"/>
                <a:gd name="T7" fmla="*/ 104 h 160"/>
                <a:gd name="T8" fmla="*/ 29 w 154"/>
                <a:gd name="T9" fmla="*/ 135 h 160"/>
                <a:gd name="T10" fmla="*/ 30 w 154"/>
                <a:gd name="T11" fmla="*/ 140 h 160"/>
                <a:gd name="T12" fmla="*/ 35 w 154"/>
                <a:gd name="T13" fmla="*/ 141 h 160"/>
                <a:gd name="T14" fmla="*/ 42 w 154"/>
                <a:gd name="T15" fmla="*/ 139 h 160"/>
                <a:gd name="T16" fmla="*/ 58 w 154"/>
                <a:gd name="T17" fmla="*/ 127 h 160"/>
                <a:gd name="T18" fmla="*/ 87 w 154"/>
                <a:gd name="T19" fmla="*/ 98 h 160"/>
                <a:gd name="T20" fmla="*/ 112 w 154"/>
                <a:gd name="T21" fmla="*/ 58 h 160"/>
                <a:gd name="T22" fmla="*/ 114 w 154"/>
                <a:gd name="T23" fmla="*/ 34 h 160"/>
                <a:gd name="T24" fmla="*/ 99 w 154"/>
                <a:gd name="T25" fmla="*/ 28 h 160"/>
                <a:gd name="T26" fmla="*/ 150 w 154"/>
                <a:gd name="T27" fmla="*/ 2 h 160"/>
                <a:gd name="T28" fmla="*/ 151 w 154"/>
                <a:gd name="T29" fmla="*/ 13 h 160"/>
                <a:gd name="T30" fmla="*/ 141 w 154"/>
                <a:gd name="T31" fmla="*/ 38 h 160"/>
                <a:gd name="T32" fmla="*/ 128 w 154"/>
                <a:gd name="T33" fmla="*/ 70 h 160"/>
                <a:gd name="T34" fmla="*/ 116 w 154"/>
                <a:gd name="T35" fmla="*/ 104 h 160"/>
                <a:gd name="T36" fmla="*/ 105 w 154"/>
                <a:gd name="T37" fmla="*/ 131 h 160"/>
                <a:gd name="T38" fmla="*/ 105 w 154"/>
                <a:gd name="T39" fmla="*/ 137 h 160"/>
                <a:gd name="T40" fmla="*/ 106 w 154"/>
                <a:gd name="T41" fmla="*/ 139 h 160"/>
                <a:gd name="T42" fmla="*/ 114 w 154"/>
                <a:gd name="T43" fmla="*/ 138 h 160"/>
                <a:gd name="T44" fmla="*/ 132 w 154"/>
                <a:gd name="T45" fmla="*/ 127 h 160"/>
                <a:gd name="T46" fmla="*/ 147 w 154"/>
                <a:gd name="T47" fmla="*/ 116 h 160"/>
                <a:gd name="T48" fmla="*/ 150 w 154"/>
                <a:gd name="T49" fmla="*/ 118 h 160"/>
                <a:gd name="T50" fmla="*/ 140 w 154"/>
                <a:gd name="T51" fmla="*/ 131 h 160"/>
                <a:gd name="T52" fmla="*/ 116 w 154"/>
                <a:gd name="T53" fmla="*/ 152 h 160"/>
                <a:gd name="T54" fmla="*/ 90 w 154"/>
                <a:gd name="T55" fmla="*/ 160 h 160"/>
                <a:gd name="T56" fmla="*/ 84 w 154"/>
                <a:gd name="T57" fmla="*/ 159 h 160"/>
                <a:gd name="T58" fmla="*/ 81 w 154"/>
                <a:gd name="T59" fmla="*/ 156 h 160"/>
                <a:gd name="T60" fmla="*/ 80 w 154"/>
                <a:gd name="T61" fmla="*/ 152 h 160"/>
                <a:gd name="T62" fmla="*/ 80 w 154"/>
                <a:gd name="T63" fmla="*/ 149 h 160"/>
                <a:gd name="T64" fmla="*/ 81 w 154"/>
                <a:gd name="T65" fmla="*/ 144 h 160"/>
                <a:gd name="T66" fmla="*/ 83 w 154"/>
                <a:gd name="T67" fmla="*/ 137 h 160"/>
                <a:gd name="T68" fmla="*/ 94 w 154"/>
                <a:gd name="T69" fmla="*/ 104 h 160"/>
                <a:gd name="T70" fmla="*/ 66 w 154"/>
                <a:gd name="T71" fmla="*/ 133 h 160"/>
                <a:gd name="T72" fmla="*/ 38 w 154"/>
                <a:gd name="T73" fmla="*/ 153 h 160"/>
                <a:gd name="T74" fmla="*/ 15 w 154"/>
                <a:gd name="T75" fmla="*/ 160 h 160"/>
                <a:gd name="T76" fmla="*/ 3 w 154"/>
                <a:gd name="T77" fmla="*/ 154 h 160"/>
                <a:gd name="T78" fmla="*/ 0 w 154"/>
                <a:gd name="T79" fmla="*/ 140 h 160"/>
                <a:gd name="T80" fmla="*/ 4 w 154"/>
                <a:gd name="T81" fmla="*/ 122 h 160"/>
                <a:gd name="T82" fmla="*/ 19 w 154"/>
                <a:gd name="T83" fmla="*/ 89 h 160"/>
                <a:gd name="T84" fmla="*/ 47 w 154"/>
                <a:gd name="T85" fmla="*/ 50 h 160"/>
                <a:gd name="T86" fmla="*/ 78 w 154"/>
                <a:gd name="T87" fmla="*/ 25 h 160"/>
                <a:gd name="T88" fmla="*/ 101 w 154"/>
                <a:gd name="T89" fmla="*/ 15 h 160"/>
                <a:gd name="T90" fmla="*/ 114 w 154"/>
                <a:gd name="T91" fmla="*/ 14 h 160"/>
                <a:gd name="T92" fmla="*/ 119 w 154"/>
                <a:gd name="T93" fmla="*/ 16 h 160"/>
                <a:gd name="T94" fmla="*/ 122 w 154"/>
                <a:gd name="T95" fmla="*/ 19 h 160"/>
                <a:gd name="T96" fmla="*/ 126 w 154"/>
                <a:gd name="T97" fmla="*/ 24 h 160"/>
                <a:gd name="T98" fmla="*/ 143 w 154"/>
                <a:gd name="T9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160">
                  <a:moveTo>
                    <a:pt x="99" y="28"/>
                  </a:moveTo>
                  <a:lnTo>
                    <a:pt x="92" y="29"/>
                  </a:lnTo>
                  <a:lnTo>
                    <a:pt x="83" y="33"/>
                  </a:lnTo>
                  <a:lnTo>
                    <a:pt x="74" y="42"/>
                  </a:lnTo>
                  <a:lnTo>
                    <a:pt x="63" y="53"/>
                  </a:lnTo>
                  <a:lnTo>
                    <a:pt x="53" y="69"/>
                  </a:lnTo>
                  <a:lnTo>
                    <a:pt x="43" y="86"/>
                  </a:lnTo>
                  <a:lnTo>
                    <a:pt x="36" y="104"/>
                  </a:lnTo>
                  <a:lnTo>
                    <a:pt x="30" y="120"/>
                  </a:lnTo>
                  <a:lnTo>
                    <a:pt x="29" y="135"/>
                  </a:lnTo>
                  <a:lnTo>
                    <a:pt x="29" y="138"/>
                  </a:lnTo>
                  <a:lnTo>
                    <a:pt x="30" y="140"/>
                  </a:lnTo>
                  <a:lnTo>
                    <a:pt x="32" y="141"/>
                  </a:lnTo>
                  <a:lnTo>
                    <a:pt x="35" y="141"/>
                  </a:lnTo>
                  <a:lnTo>
                    <a:pt x="38" y="141"/>
                  </a:lnTo>
                  <a:lnTo>
                    <a:pt x="42" y="139"/>
                  </a:lnTo>
                  <a:lnTo>
                    <a:pt x="49" y="135"/>
                  </a:lnTo>
                  <a:lnTo>
                    <a:pt x="58" y="127"/>
                  </a:lnTo>
                  <a:lnTo>
                    <a:pt x="69" y="118"/>
                  </a:lnTo>
                  <a:lnTo>
                    <a:pt x="87" y="98"/>
                  </a:lnTo>
                  <a:lnTo>
                    <a:pt x="101" y="78"/>
                  </a:lnTo>
                  <a:lnTo>
                    <a:pt x="112" y="58"/>
                  </a:lnTo>
                  <a:lnTo>
                    <a:pt x="117" y="41"/>
                  </a:lnTo>
                  <a:lnTo>
                    <a:pt x="114" y="34"/>
                  </a:lnTo>
                  <a:lnTo>
                    <a:pt x="107" y="29"/>
                  </a:lnTo>
                  <a:lnTo>
                    <a:pt x="99" y="28"/>
                  </a:lnTo>
                  <a:close/>
                  <a:moveTo>
                    <a:pt x="143" y="0"/>
                  </a:moveTo>
                  <a:lnTo>
                    <a:pt x="150" y="2"/>
                  </a:lnTo>
                  <a:lnTo>
                    <a:pt x="154" y="6"/>
                  </a:lnTo>
                  <a:lnTo>
                    <a:pt x="151" y="13"/>
                  </a:lnTo>
                  <a:lnTo>
                    <a:pt x="146" y="24"/>
                  </a:lnTo>
                  <a:lnTo>
                    <a:pt x="141" y="38"/>
                  </a:lnTo>
                  <a:lnTo>
                    <a:pt x="135" y="53"/>
                  </a:lnTo>
                  <a:lnTo>
                    <a:pt x="128" y="70"/>
                  </a:lnTo>
                  <a:lnTo>
                    <a:pt x="122" y="87"/>
                  </a:lnTo>
                  <a:lnTo>
                    <a:pt x="116" y="104"/>
                  </a:lnTo>
                  <a:lnTo>
                    <a:pt x="111" y="119"/>
                  </a:lnTo>
                  <a:lnTo>
                    <a:pt x="105" y="131"/>
                  </a:lnTo>
                  <a:lnTo>
                    <a:pt x="105" y="135"/>
                  </a:lnTo>
                  <a:lnTo>
                    <a:pt x="105" y="137"/>
                  </a:lnTo>
                  <a:lnTo>
                    <a:pt x="105" y="138"/>
                  </a:lnTo>
                  <a:lnTo>
                    <a:pt x="106" y="139"/>
                  </a:lnTo>
                  <a:lnTo>
                    <a:pt x="108" y="140"/>
                  </a:lnTo>
                  <a:lnTo>
                    <a:pt x="114" y="138"/>
                  </a:lnTo>
                  <a:lnTo>
                    <a:pt x="121" y="135"/>
                  </a:lnTo>
                  <a:lnTo>
                    <a:pt x="132" y="127"/>
                  </a:lnTo>
                  <a:lnTo>
                    <a:pt x="145" y="116"/>
                  </a:lnTo>
                  <a:lnTo>
                    <a:pt x="147" y="116"/>
                  </a:lnTo>
                  <a:lnTo>
                    <a:pt x="148" y="117"/>
                  </a:lnTo>
                  <a:lnTo>
                    <a:pt x="150" y="118"/>
                  </a:lnTo>
                  <a:lnTo>
                    <a:pt x="151" y="120"/>
                  </a:lnTo>
                  <a:lnTo>
                    <a:pt x="140" y="131"/>
                  </a:lnTo>
                  <a:lnTo>
                    <a:pt x="128" y="143"/>
                  </a:lnTo>
                  <a:lnTo>
                    <a:pt x="116" y="152"/>
                  </a:lnTo>
                  <a:lnTo>
                    <a:pt x="102" y="158"/>
                  </a:lnTo>
                  <a:lnTo>
                    <a:pt x="90" y="160"/>
                  </a:lnTo>
                  <a:lnTo>
                    <a:pt x="87" y="160"/>
                  </a:lnTo>
                  <a:lnTo>
                    <a:pt x="84" y="159"/>
                  </a:lnTo>
                  <a:lnTo>
                    <a:pt x="82" y="158"/>
                  </a:lnTo>
                  <a:lnTo>
                    <a:pt x="81" y="156"/>
                  </a:lnTo>
                  <a:lnTo>
                    <a:pt x="80" y="154"/>
                  </a:lnTo>
                  <a:lnTo>
                    <a:pt x="80" y="152"/>
                  </a:lnTo>
                  <a:lnTo>
                    <a:pt x="80" y="150"/>
                  </a:lnTo>
                  <a:lnTo>
                    <a:pt x="80" y="149"/>
                  </a:lnTo>
                  <a:lnTo>
                    <a:pt x="80" y="147"/>
                  </a:lnTo>
                  <a:lnTo>
                    <a:pt x="81" y="144"/>
                  </a:lnTo>
                  <a:lnTo>
                    <a:pt x="82" y="141"/>
                  </a:lnTo>
                  <a:lnTo>
                    <a:pt x="83" y="137"/>
                  </a:lnTo>
                  <a:lnTo>
                    <a:pt x="95" y="104"/>
                  </a:lnTo>
                  <a:lnTo>
                    <a:pt x="94" y="104"/>
                  </a:lnTo>
                  <a:lnTo>
                    <a:pt x="80" y="119"/>
                  </a:lnTo>
                  <a:lnTo>
                    <a:pt x="66" y="133"/>
                  </a:lnTo>
                  <a:lnTo>
                    <a:pt x="51" y="144"/>
                  </a:lnTo>
                  <a:lnTo>
                    <a:pt x="38" y="153"/>
                  </a:lnTo>
                  <a:lnTo>
                    <a:pt x="25" y="158"/>
                  </a:lnTo>
                  <a:lnTo>
                    <a:pt x="15" y="160"/>
                  </a:lnTo>
                  <a:lnTo>
                    <a:pt x="8" y="159"/>
                  </a:lnTo>
                  <a:lnTo>
                    <a:pt x="3" y="154"/>
                  </a:lnTo>
                  <a:lnTo>
                    <a:pt x="1" y="147"/>
                  </a:lnTo>
                  <a:lnTo>
                    <a:pt x="0" y="140"/>
                  </a:lnTo>
                  <a:lnTo>
                    <a:pt x="0" y="133"/>
                  </a:lnTo>
                  <a:lnTo>
                    <a:pt x="4" y="122"/>
                  </a:lnTo>
                  <a:lnTo>
                    <a:pt x="9" y="107"/>
                  </a:lnTo>
                  <a:lnTo>
                    <a:pt x="19" y="89"/>
                  </a:lnTo>
                  <a:lnTo>
                    <a:pt x="30" y="70"/>
                  </a:lnTo>
                  <a:lnTo>
                    <a:pt x="47" y="50"/>
                  </a:lnTo>
                  <a:lnTo>
                    <a:pt x="63" y="34"/>
                  </a:lnTo>
                  <a:lnTo>
                    <a:pt x="78" y="25"/>
                  </a:lnTo>
                  <a:lnTo>
                    <a:pt x="90" y="19"/>
                  </a:lnTo>
                  <a:lnTo>
                    <a:pt x="101" y="15"/>
                  </a:lnTo>
                  <a:lnTo>
                    <a:pt x="111" y="14"/>
                  </a:lnTo>
                  <a:lnTo>
                    <a:pt x="114" y="14"/>
                  </a:lnTo>
                  <a:lnTo>
                    <a:pt x="117" y="15"/>
                  </a:lnTo>
                  <a:lnTo>
                    <a:pt x="119" y="16"/>
                  </a:lnTo>
                  <a:lnTo>
                    <a:pt x="120" y="17"/>
                  </a:lnTo>
                  <a:lnTo>
                    <a:pt x="122" y="19"/>
                  </a:lnTo>
                  <a:lnTo>
                    <a:pt x="124" y="21"/>
                  </a:lnTo>
                  <a:lnTo>
                    <a:pt x="126" y="24"/>
                  </a:lnTo>
                  <a:lnTo>
                    <a:pt x="136" y="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gray">
            <a:xfrm>
              <a:off x="5602905" y="946034"/>
              <a:ext cx="56154" cy="81080"/>
            </a:xfrm>
            <a:custGeom>
              <a:avLst/>
              <a:gdLst>
                <a:gd name="T0" fmla="*/ 89 w 102"/>
                <a:gd name="T1" fmla="*/ 2 h 151"/>
                <a:gd name="T2" fmla="*/ 100 w 102"/>
                <a:gd name="T3" fmla="*/ 14 h 151"/>
                <a:gd name="T4" fmla="*/ 101 w 102"/>
                <a:gd name="T5" fmla="*/ 24 h 151"/>
                <a:gd name="T6" fmla="*/ 98 w 102"/>
                <a:gd name="T7" fmla="*/ 30 h 151"/>
                <a:gd name="T8" fmla="*/ 92 w 102"/>
                <a:gd name="T9" fmla="*/ 32 h 151"/>
                <a:gd name="T10" fmla="*/ 88 w 102"/>
                <a:gd name="T11" fmla="*/ 29 h 151"/>
                <a:gd name="T12" fmla="*/ 75 w 102"/>
                <a:gd name="T13" fmla="*/ 19 h 151"/>
                <a:gd name="T14" fmla="*/ 63 w 102"/>
                <a:gd name="T15" fmla="*/ 18 h 151"/>
                <a:gd name="T16" fmla="*/ 56 w 102"/>
                <a:gd name="T17" fmla="*/ 21 h 151"/>
                <a:gd name="T18" fmla="*/ 53 w 102"/>
                <a:gd name="T19" fmla="*/ 26 h 151"/>
                <a:gd name="T20" fmla="*/ 52 w 102"/>
                <a:gd name="T21" fmla="*/ 32 h 151"/>
                <a:gd name="T22" fmla="*/ 54 w 102"/>
                <a:gd name="T23" fmla="*/ 44 h 151"/>
                <a:gd name="T24" fmla="*/ 64 w 102"/>
                <a:gd name="T25" fmla="*/ 64 h 151"/>
                <a:gd name="T26" fmla="*/ 74 w 102"/>
                <a:gd name="T27" fmla="*/ 83 h 151"/>
                <a:gd name="T28" fmla="*/ 77 w 102"/>
                <a:gd name="T29" fmla="*/ 103 h 151"/>
                <a:gd name="T30" fmla="*/ 69 w 102"/>
                <a:gd name="T31" fmla="*/ 127 h 151"/>
                <a:gd name="T32" fmla="*/ 48 w 102"/>
                <a:gd name="T33" fmla="*/ 146 h 151"/>
                <a:gd name="T34" fmla="*/ 23 w 102"/>
                <a:gd name="T35" fmla="*/ 151 h 151"/>
                <a:gd name="T36" fmla="*/ 7 w 102"/>
                <a:gd name="T37" fmla="*/ 145 h 151"/>
                <a:gd name="T38" fmla="*/ 0 w 102"/>
                <a:gd name="T39" fmla="*/ 132 h 151"/>
                <a:gd name="T40" fmla="*/ 3 w 102"/>
                <a:gd name="T41" fmla="*/ 125 h 151"/>
                <a:gd name="T42" fmla="*/ 9 w 102"/>
                <a:gd name="T43" fmla="*/ 119 h 151"/>
                <a:gd name="T44" fmla="*/ 13 w 102"/>
                <a:gd name="T45" fmla="*/ 119 h 151"/>
                <a:gd name="T46" fmla="*/ 23 w 102"/>
                <a:gd name="T47" fmla="*/ 127 h 151"/>
                <a:gd name="T48" fmla="*/ 41 w 102"/>
                <a:gd name="T49" fmla="*/ 135 h 151"/>
                <a:gd name="T50" fmla="*/ 55 w 102"/>
                <a:gd name="T51" fmla="*/ 125 h 151"/>
                <a:gd name="T52" fmla="*/ 56 w 102"/>
                <a:gd name="T53" fmla="*/ 107 h 151"/>
                <a:gd name="T54" fmla="*/ 45 w 102"/>
                <a:gd name="T55" fmla="*/ 82 h 151"/>
                <a:gd name="T56" fmla="*/ 33 w 102"/>
                <a:gd name="T57" fmla="*/ 57 h 151"/>
                <a:gd name="T58" fmla="*/ 34 w 102"/>
                <a:gd name="T59" fmla="*/ 36 h 151"/>
                <a:gd name="T60" fmla="*/ 53 w 102"/>
                <a:gd name="T61" fmla="*/ 12 h 151"/>
                <a:gd name="T62" fmla="*/ 73 w 102"/>
                <a:gd name="T63" fmla="*/ 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151">
                  <a:moveTo>
                    <a:pt x="80" y="0"/>
                  </a:moveTo>
                  <a:lnTo>
                    <a:pt x="89" y="2"/>
                  </a:lnTo>
                  <a:lnTo>
                    <a:pt x="95" y="6"/>
                  </a:lnTo>
                  <a:lnTo>
                    <a:pt x="100" y="14"/>
                  </a:lnTo>
                  <a:lnTo>
                    <a:pt x="102" y="20"/>
                  </a:lnTo>
                  <a:lnTo>
                    <a:pt x="101" y="24"/>
                  </a:lnTo>
                  <a:lnTo>
                    <a:pt x="100" y="27"/>
                  </a:lnTo>
                  <a:lnTo>
                    <a:pt x="98" y="30"/>
                  </a:lnTo>
                  <a:lnTo>
                    <a:pt x="95" y="32"/>
                  </a:lnTo>
                  <a:lnTo>
                    <a:pt x="92" y="32"/>
                  </a:lnTo>
                  <a:lnTo>
                    <a:pt x="90" y="31"/>
                  </a:lnTo>
                  <a:lnTo>
                    <a:pt x="88" y="29"/>
                  </a:lnTo>
                  <a:lnTo>
                    <a:pt x="83" y="23"/>
                  </a:lnTo>
                  <a:lnTo>
                    <a:pt x="75" y="19"/>
                  </a:lnTo>
                  <a:lnTo>
                    <a:pt x="67" y="17"/>
                  </a:lnTo>
                  <a:lnTo>
                    <a:pt x="63" y="18"/>
                  </a:lnTo>
                  <a:lnTo>
                    <a:pt x="58" y="19"/>
                  </a:lnTo>
                  <a:lnTo>
                    <a:pt x="56" y="21"/>
                  </a:lnTo>
                  <a:lnTo>
                    <a:pt x="54" y="23"/>
                  </a:lnTo>
                  <a:lnTo>
                    <a:pt x="53" y="26"/>
                  </a:lnTo>
                  <a:lnTo>
                    <a:pt x="52" y="29"/>
                  </a:lnTo>
                  <a:lnTo>
                    <a:pt x="52" y="32"/>
                  </a:lnTo>
                  <a:lnTo>
                    <a:pt x="52" y="37"/>
                  </a:lnTo>
                  <a:lnTo>
                    <a:pt x="54" y="44"/>
                  </a:lnTo>
                  <a:lnTo>
                    <a:pt x="57" y="53"/>
                  </a:lnTo>
                  <a:lnTo>
                    <a:pt x="64" y="64"/>
                  </a:lnTo>
                  <a:lnTo>
                    <a:pt x="70" y="75"/>
                  </a:lnTo>
                  <a:lnTo>
                    <a:pt x="74" y="83"/>
                  </a:lnTo>
                  <a:lnTo>
                    <a:pt x="77" y="93"/>
                  </a:lnTo>
                  <a:lnTo>
                    <a:pt x="77" y="103"/>
                  </a:lnTo>
                  <a:lnTo>
                    <a:pt x="75" y="115"/>
                  </a:lnTo>
                  <a:lnTo>
                    <a:pt x="69" y="127"/>
                  </a:lnTo>
                  <a:lnTo>
                    <a:pt x="58" y="138"/>
                  </a:lnTo>
                  <a:lnTo>
                    <a:pt x="48" y="146"/>
                  </a:lnTo>
                  <a:lnTo>
                    <a:pt x="36" y="150"/>
                  </a:lnTo>
                  <a:lnTo>
                    <a:pt x="23" y="151"/>
                  </a:lnTo>
                  <a:lnTo>
                    <a:pt x="13" y="150"/>
                  </a:lnTo>
                  <a:lnTo>
                    <a:pt x="7" y="145"/>
                  </a:lnTo>
                  <a:lnTo>
                    <a:pt x="3" y="138"/>
                  </a:lnTo>
                  <a:lnTo>
                    <a:pt x="0" y="132"/>
                  </a:lnTo>
                  <a:lnTo>
                    <a:pt x="2" y="129"/>
                  </a:lnTo>
                  <a:lnTo>
                    <a:pt x="3" y="125"/>
                  </a:lnTo>
                  <a:lnTo>
                    <a:pt x="6" y="120"/>
                  </a:lnTo>
                  <a:lnTo>
                    <a:pt x="9" y="119"/>
                  </a:lnTo>
                  <a:lnTo>
                    <a:pt x="11" y="118"/>
                  </a:lnTo>
                  <a:lnTo>
                    <a:pt x="13" y="119"/>
                  </a:lnTo>
                  <a:lnTo>
                    <a:pt x="16" y="120"/>
                  </a:lnTo>
                  <a:lnTo>
                    <a:pt x="23" y="127"/>
                  </a:lnTo>
                  <a:lnTo>
                    <a:pt x="31" y="132"/>
                  </a:lnTo>
                  <a:lnTo>
                    <a:pt x="41" y="135"/>
                  </a:lnTo>
                  <a:lnTo>
                    <a:pt x="49" y="132"/>
                  </a:lnTo>
                  <a:lnTo>
                    <a:pt x="55" y="125"/>
                  </a:lnTo>
                  <a:lnTo>
                    <a:pt x="57" y="114"/>
                  </a:lnTo>
                  <a:lnTo>
                    <a:pt x="56" y="107"/>
                  </a:lnTo>
                  <a:lnTo>
                    <a:pt x="52" y="96"/>
                  </a:lnTo>
                  <a:lnTo>
                    <a:pt x="45" y="82"/>
                  </a:lnTo>
                  <a:lnTo>
                    <a:pt x="37" y="69"/>
                  </a:lnTo>
                  <a:lnTo>
                    <a:pt x="33" y="57"/>
                  </a:lnTo>
                  <a:lnTo>
                    <a:pt x="32" y="50"/>
                  </a:lnTo>
                  <a:lnTo>
                    <a:pt x="34" y="36"/>
                  </a:lnTo>
                  <a:lnTo>
                    <a:pt x="42" y="24"/>
                  </a:lnTo>
                  <a:lnTo>
                    <a:pt x="53" y="12"/>
                  </a:lnTo>
                  <a:lnTo>
                    <a:pt x="64" y="4"/>
                  </a:lnTo>
                  <a:lnTo>
                    <a:pt x="73" y="1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gray">
            <a:xfrm>
              <a:off x="5664970" y="946034"/>
              <a:ext cx="124131" cy="81080"/>
            </a:xfrm>
            <a:custGeom>
              <a:avLst/>
              <a:gdLst>
                <a:gd name="T0" fmla="*/ 64 w 233"/>
                <a:gd name="T1" fmla="*/ 2 h 151"/>
                <a:gd name="T2" fmla="*/ 67 w 233"/>
                <a:gd name="T3" fmla="*/ 11 h 151"/>
                <a:gd name="T4" fmla="*/ 42 w 233"/>
                <a:gd name="T5" fmla="*/ 80 h 151"/>
                <a:gd name="T6" fmla="*/ 85 w 233"/>
                <a:gd name="T7" fmla="*/ 24 h 151"/>
                <a:gd name="T8" fmla="*/ 128 w 233"/>
                <a:gd name="T9" fmla="*/ 0 h 151"/>
                <a:gd name="T10" fmla="*/ 146 w 233"/>
                <a:gd name="T11" fmla="*/ 13 h 151"/>
                <a:gd name="T12" fmla="*/ 142 w 233"/>
                <a:gd name="T13" fmla="*/ 38 h 151"/>
                <a:gd name="T14" fmla="*/ 126 w 233"/>
                <a:gd name="T15" fmla="*/ 80 h 151"/>
                <a:gd name="T16" fmla="*/ 174 w 233"/>
                <a:gd name="T17" fmla="*/ 19 h 151"/>
                <a:gd name="T18" fmla="*/ 212 w 233"/>
                <a:gd name="T19" fmla="*/ 0 h 151"/>
                <a:gd name="T20" fmla="*/ 231 w 233"/>
                <a:gd name="T21" fmla="*/ 12 h 151"/>
                <a:gd name="T22" fmla="*/ 229 w 233"/>
                <a:gd name="T23" fmla="*/ 36 h 151"/>
                <a:gd name="T24" fmla="*/ 219 w 233"/>
                <a:gd name="T25" fmla="*/ 64 h 151"/>
                <a:gd name="T26" fmla="*/ 202 w 233"/>
                <a:gd name="T27" fmla="*/ 102 h 151"/>
                <a:gd name="T28" fmla="*/ 193 w 233"/>
                <a:gd name="T29" fmla="*/ 124 h 151"/>
                <a:gd name="T30" fmla="*/ 192 w 233"/>
                <a:gd name="T31" fmla="*/ 129 h 151"/>
                <a:gd name="T32" fmla="*/ 199 w 233"/>
                <a:gd name="T33" fmla="*/ 129 h 151"/>
                <a:gd name="T34" fmla="*/ 220 w 233"/>
                <a:gd name="T35" fmla="*/ 113 h 151"/>
                <a:gd name="T36" fmla="*/ 232 w 233"/>
                <a:gd name="T37" fmla="*/ 107 h 151"/>
                <a:gd name="T38" fmla="*/ 233 w 233"/>
                <a:gd name="T39" fmla="*/ 111 h 151"/>
                <a:gd name="T40" fmla="*/ 198 w 233"/>
                <a:gd name="T41" fmla="*/ 144 h 151"/>
                <a:gd name="T42" fmla="*/ 169 w 233"/>
                <a:gd name="T43" fmla="*/ 151 h 151"/>
                <a:gd name="T44" fmla="*/ 163 w 233"/>
                <a:gd name="T45" fmla="*/ 145 h 151"/>
                <a:gd name="T46" fmla="*/ 164 w 233"/>
                <a:gd name="T47" fmla="*/ 136 h 151"/>
                <a:gd name="T48" fmla="*/ 177 w 233"/>
                <a:gd name="T49" fmla="*/ 107 h 151"/>
                <a:gd name="T50" fmla="*/ 196 w 233"/>
                <a:gd name="T51" fmla="*/ 60 h 151"/>
                <a:gd name="T52" fmla="*/ 206 w 233"/>
                <a:gd name="T53" fmla="*/ 31 h 151"/>
                <a:gd name="T54" fmla="*/ 207 w 233"/>
                <a:gd name="T55" fmla="*/ 18 h 151"/>
                <a:gd name="T56" fmla="*/ 204 w 233"/>
                <a:gd name="T57" fmla="*/ 14 h 151"/>
                <a:gd name="T58" fmla="*/ 187 w 233"/>
                <a:gd name="T59" fmla="*/ 21 h 151"/>
                <a:gd name="T60" fmla="*/ 156 w 233"/>
                <a:gd name="T61" fmla="*/ 56 h 151"/>
                <a:gd name="T62" fmla="*/ 115 w 233"/>
                <a:gd name="T63" fmla="*/ 119 h 151"/>
                <a:gd name="T64" fmla="*/ 97 w 233"/>
                <a:gd name="T65" fmla="*/ 150 h 151"/>
                <a:gd name="T66" fmla="*/ 91 w 233"/>
                <a:gd name="T67" fmla="*/ 151 h 151"/>
                <a:gd name="T68" fmla="*/ 85 w 233"/>
                <a:gd name="T69" fmla="*/ 150 h 151"/>
                <a:gd name="T70" fmla="*/ 82 w 233"/>
                <a:gd name="T71" fmla="*/ 145 h 151"/>
                <a:gd name="T72" fmla="*/ 119 w 233"/>
                <a:gd name="T73" fmla="*/ 44 h 151"/>
                <a:gd name="T74" fmla="*/ 125 w 233"/>
                <a:gd name="T75" fmla="*/ 25 h 151"/>
                <a:gd name="T76" fmla="*/ 121 w 233"/>
                <a:gd name="T77" fmla="*/ 13 h 151"/>
                <a:gd name="T78" fmla="*/ 93 w 233"/>
                <a:gd name="T79" fmla="*/ 31 h 151"/>
                <a:gd name="T80" fmla="*/ 58 w 233"/>
                <a:gd name="T81" fmla="*/ 75 h 151"/>
                <a:gd name="T82" fmla="*/ 16 w 233"/>
                <a:gd name="T83" fmla="*/ 147 h 151"/>
                <a:gd name="T84" fmla="*/ 10 w 233"/>
                <a:gd name="T85" fmla="*/ 151 h 151"/>
                <a:gd name="T86" fmla="*/ 5 w 233"/>
                <a:gd name="T87" fmla="*/ 151 h 151"/>
                <a:gd name="T88" fmla="*/ 0 w 233"/>
                <a:gd name="T89" fmla="*/ 147 h 151"/>
                <a:gd name="T90" fmla="*/ 2 w 233"/>
                <a:gd name="T91" fmla="*/ 138 h 151"/>
                <a:gd name="T92" fmla="*/ 14 w 233"/>
                <a:gd name="T93" fmla="*/ 102 h 151"/>
                <a:gd name="T94" fmla="*/ 31 w 233"/>
                <a:gd name="T95" fmla="*/ 55 h 151"/>
                <a:gd name="T96" fmla="*/ 41 w 233"/>
                <a:gd name="T97" fmla="*/ 29 h 151"/>
                <a:gd name="T98" fmla="*/ 42 w 233"/>
                <a:gd name="T99" fmla="*/ 21 h 151"/>
                <a:gd name="T100" fmla="*/ 27 w 233"/>
                <a:gd name="T101" fmla="*/ 22 h 151"/>
                <a:gd name="T102" fmla="*/ 5 w 233"/>
                <a:gd name="T103" fmla="*/ 38 h 151"/>
                <a:gd name="T104" fmla="*/ 2 w 233"/>
                <a:gd name="T105" fmla="*/ 33 h 151"/>
                <a:gd name="T106" fmla="*/ 28 w 233"/>
                <a:gd name="T107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3" h="151">
                  <a:moveTo>
                    <a:pt x="58" y="0"/>
                  </a:moveTo>
                  <a:lnTo>
                    <a:pt x="61" y="0"/>
                  </a:lnTo>
                  <a:lnTo>
                    <a:pt x="64" y="2"/>
                  </a:lnTo>
                  <a:lnTo>
                    <a:pt x="66" y="4"/>
                  </a:lnTo>
                  <a:lnTo>
                    <a:pt x="67" y="7"/>
                  </a:lnTo>
                  <a:lnTo>
                    <a:pt x="67" y="11"/>
                  </a:lnTo>
                  <a:lnTo>
                    <a:pt x="66" y="15"/>
                  </a:lnTo>
                  <a:lnTo>
                    <a:pt x="41" y="79"/>
                  </a:lnTo>
                  <a:lnTo>
                    <a:pt x="42" y="80"/>
                  </a:lnTo>
                  <a:lnTo>
                    <a:pt x="55" y="59"/>
                  </a:lnTo>
                  <a:lnTo>
                    <a:pt x="70" y="40"/>
                  </a:lnTo>
                  <a:lnTo>
                    <a:pt x="85" y="24"/>
                  </a:lnTo>
                  <a:lnTo>
                    <a:pt x="100" y="12"/>
                  </a:lnTo>
                  <a:lnTo>
                    <a:pt x="115" y="3"/>
                  </a:lnTo>
                  <a:lnTo>
                    <a:pt x="128" y="0"/>
                  </a:lnTo>
                  <a:lnTo>
                    <a:pt x="138" y="1"/>
                  </a:lnTo>
                  <a:lnTo>
                    <a:pt x="143" y="6"/>
                  </a:lnTo>
                  <a:lnTo>
                    <a:pt x="146" y="13"/>
                  </a:lnTo>
                  <a:lnTo>
                    <a:pt x="146" y="20"/>
                  </a:lnTo>
                  <a:lnTo>
                    <a:pt x="145" y="30"/>
                  </a:lnTo>
                  <a:lnTo>
                    <a:pt x="142" y="38"/>
                  </a:lnTo>
                  <a:lnTo>
                    <a:pt x="139" y="46"/>
                  </a:lnTo>
                  <a:lnTo>
                    <a:pt x="125" y="79"/>
                  </a:lnTo>
                  <a:lnTo>
                    <a:pt x="126" y="80"/>
                  </a:lnTo>
                  <a:lnTo>
                    <a:pt x="143" y="55"/>
                  </a:lnTo>
                  <a:lnTo>
                    <a:pt x="159" y="35"/>
                  </a:lnTo>
                  <a:lnTo>
                    <a:pt x="174" y="19"/>
                  </a:lnTo>
                  <a:lnTo>
                    <a:pt x="187" y="8"/>
                  </a:lnTo>
                  <a:lnTo>
                    <a:pt x="200" y="2"/>
                  </a:lnTo>
                  <a:lnTo>
                    <a:pt x="212" y="0"/>
                  </a:lnTo>
                  <a:lnTo>
                    <a:pt x="221" y="1"/>
                  </a:lnTo>
                  <a:lnTo>
                    <a:pt x="227" y="5"/>
                  </a:lnTo>
                  <a:lnTo>
                    <a:pt x="231" y="12"/>
                  </a:lnTo>
                  <a:lnTo>
                    <a:pt x="232" y="19"/>
                  </a:lnTo>
                  <a:lnTo>
                    <a:pt x="232" y="26"/>
                  </a:lnTo>
                  <a:lnTo>
                    <a:pt x="229" y="36"/>
                  </a:lnTo>
                  <a:lnTo>
                    <a:pt x="226" y="44"/>
                  </a:lnTo>
                  <a:lnTo>
                    <a:pt x="223" y="53"/>
                  </a:lnTo>
                  <a:lnTo>
                    <a:pt x="219" y="64"/>
                  </a:lnTo>
                  <a:lnTo>
                    <a:pt x="213" y="77"/>
                  </a:lnTo>
                  <a:lnTo>
                    <a:pt x="207" y="90"/>
                  </a:lnTo>
                  <a:lnTo>
                    <a:pt x="202" y="102"/>
                  </a:lnTo>
                  <a:lnTo>
                    <a:pt x="198" y="113"/>
                  </a:lnTo>
                  <a:lnTo>
                    <a:pt x="195" y="120"/>
                  </a:lnTo>
                  <a:lnTo>
                    <a:pt x="193" y="124"/>
                  </a:lnTo>
                  <a:lnTo>
                    <a:pt x="193" y="126"/>
                  </a:lnTo>
                  <a:lnTo>
                    <a:pt x="192" y="128"/>
                  </a:lnTo>
                  <a:lnTo>
                    <a:pt x="192" y="129"/>
                  </a:lnTo>
                  <a:lnTo>
                    <a:pt x="193" y="130"/>
                  </a:lnTo>
                  <a:lnTo>
                    <a:pt x="194" y="131"/>
                  </a:lnTo>
                  <a:lnTo>
                    <a:pt x="199" y="129"/>
                  </a:lnTo>
                  <a:lnTo>
                    <a:pt x="205" y="126"/>
                  </a:lnTo>
                  <a:lnTo>
                    <a:pt x="213" y="120"/>
                  </a:lnTo>
                  <a:lnTo>
                    <a:pt x="220" y="113"/>
                  </a:lnTo>
                  <a:lnTo>
                    <a:pt x="227" y="106"/>
                  </a:lnTo>
                  <a:lnTo>
                    <a:pt x="229" y="106"/>
                  </a:lnTo>
                  <a:lnTo>
                    <a:pt x="232" y="107"/>
                  </a:lnTo>
                  <a:lnTo>
                    <a:pt x="233" y="108"/>
                  </a:lnTo>
                  <a:lnTo>
                    <a:pt x="233" y="110"/>
                  </a:lnTo>
                  <a:lnTo>
                    <a:pt x="233" y="111"/>
                  </a:lnTo>
                  <a:lnTo>
                    <a:pt x="223" y="125"/>
                  </a:lnTo>
                  <a:lnTo>
                    <a:pt x="212" y="135"/>
                  </a:lnTo>
                  <a:lnTo>
                    <a:pt x="198" y="144"/>
                  </a:lnTo>
                  <a:lnTo>
                    <a:pt x="184" y="149"/>
                  </a:lnTo>
                  <a:lnTo>
                    <a:pt x="171" y="151"/>
                  </a:lnTo>
                  <a:lnTo>
                    <a:pt x="169" y="151"/>
                  </a:lnTo>
                  <a:lnTo>
                    <a:pt x="167" y="149"/>
                  </a:lnTo>
                  <a:lnTo>
                    <a:pt x="165" y="148"/>
                  </a:lnTo>
                  <a:lnTo>
                    <a:pt x="163" y="145"/>
                  </a:lnTo>
                  <a:lnTo>
                    <a:pt x="163" y="143"/>
                  </a:lnTo>
                  <a:lnTo>
                    <a:pt x="163" y="139"/>
                  </a:lnTo>
                  <a:lnTo>
                    <a:pt x="164" y="136"/>
                  </a:lnTo>
                  <a:lnTo>
                    <a:pt x="167" y="130"/>
                  </a:lnTo>
                  <a:lnTo>
                    <a:pt x="171" y="118"/>
                  </a:lnTo>
                  <a:lnTo>
                    <a:pt x="177" y="107"/>
                  </a:lnTo>
                  <a:lnTo>
                    <a:pt x="183" y="92"/>
                  </a:lnTo>
                  <a:lnTo>
                    <a:pt x="189" y="76"/>
                  </a:lnTo>
                  <a:lnTo>
                    <a:pt x="196" y="60"/>
                  </a:lnTo>
                  <a:lnTo>
                    <a:pt x="200" y="48"/>
                  </a:lnTo>
                  <a:lnTo>
                    <a:pt x="203" y="40"/>
                  </a:lnTo>
                  <a:lnTo>
                    <a:pt x="206" y="31"/>
                  </a:lnTo>
                  <a:lnTo>
                    <a:pt x="208" y="22"/>
                  </a:lnTo>
                  <a:lnTo>
                    <a:pt x="208" y="20"/>
                  </a:lnTo>
                  <a:lnTo>
                    <a:pt x="207" y="18"/>
                  </a:lnTo>
                  <a:lnTo>
                    <a:pt x="207" y="16"/>
                  </a:lnTo>
                  <a:lnTo>
                    <a:pt x="206" y="15"/>
                  </a:lnTo>
                  <a:lnTo>
                    <a:pt x="204" y="14"/>
                  </a:lnTo>
                  <a:lnTo>
                    <a:pt x="202" y="13"/>
                  </a:lnTo>
                  <a:lnTo>
                    <a:pt x="195" y="15"/>
                  </a:lnTo>
                  <a:lnTo>
                    <a:pt x="187" y="21"/>
                  </a:lnTo>
                  <a:lnTo>
                    <a:pt x="177" y="31"/>
                  </a:lnTo>
                  <a:lnTo>
                    <a:pt x="166" y="42"/>
                  </a:lnTo>
                  <a:lnTo>
                    <a:pt x="156" y="56"/>
                  </a:lnTo>
                  <a:lnTo>
                    <a:pt x="142" y="75"/>
                  </a:lnTo>
                  <a:lnTo>
                    <a:pt x="128" y="95"/>
                  </a:lnTo>
                  <a:lnTo>
                    <a:pt x="115" y="119"/>
                  </a:lnTo>
                  <a:lnTo>
                    <a:pt x="99" y="147"/>
                  </a:lnTo>
                  <a:lnTo>
                    <a:pt x="98" y="149"/>
                  </a:lnTo>
                  <a:lnTo>
                    <a:pt x="97" y="150"/>
                  </a:lnTo>
                  <a:lnTo>
                    <a:pt x="95" y="151"/>
                  </a:lnTo>
                  <a:lnTo>
                    <a:pt x="92" y="151"/>
                  </a:lnTo>
                  <a:lnTo>
                    <a:pt x="91" y="151"/>
                  </a:lnTo>
                  <a:lnTo>
                    <a:pt x="89" y="151"/>
                  </a:lnTo>
                  <a:lnTo>
                    <a:pt x="87" y="151"/>
                  </a:lnTo>
                  <a:lnTo>
                    <a:pt x="85" y="150"/>
                  </a:lnTo>
                  <a:lnTo>
                    <a:pt x="83" y="149"/>
                  </a:lnTo>
                  <a:lnTo>
                    <a:pt x="82" y="147"/>
                  </a:lnTo>
                  <a:lnTo>
                    <a:pt x="82" y="145"/>
                  </a:lnTo>
                  <a:lnTo>
                    <a:pt x="82" y="141"/>
                  </a:lnTo>
                  <a:lnTo>
                    <a:pt x="118" y="48"/>
                  </a:lnTo>
                  <a:lnTo>
                    <a:pt x="119" y="44"/>
                  </a:lnTo>
                  <a:lnTo>
                    <a:pt x="121" y="39"/>
                  </a:lnTo>
                  <a:lnTo>
                    <a:pt x="123" y="33"/>
                  </a:lnTo>
                  <a:lnTo>
                    <a:pt x="125" y="25"/>
                  </a:lnTo>
                  <a:lnTo>
                    <a:pt x="126" y="19"/>
                  </a:lnTo>
                  <a:lnTo>
                    <a:pt x="124" y="15"/>
                  </a:lnTo>
                  <a:lnTo>
                    <a:pt x="121" y="13"/>
                  </a:lnTo>
                  <a:lnTo>
                    <a:pt x="113" y="15"/>
                  </a:lnTo>
                  <a:lnTo>
                    <a:pt x="104" y="21"/>
                  </a:lnTo>
                  <a:lnTo>
                    <a:pt x="93" y="31"/>
                  </a:lnTo>
                  <a:lnTo>
                    <a:pt x="83" y="42"/>
                  </a:lnTo>
                  <a:lnTo>
                    <a:pt x="70" y="56"/>
                  </a:lnTo>
                  <a:lnTo>
                    <a:pt x="58" y="75"/>
                  </a:lnTo>
                  <a:lnTo>
                    <a:pt x="45" y="95"/>
                  </a:lnTo>
                  <a:lnTo>
                    <a:pt x="31" y="119"/>
                  </a:lnTo>
                  <a:lnTo>
                    <a:pt x="16" y="147"/>
                  </a:lnTo>
                  <a:lnTo>
                    <a:pt x="15" y="150"/>
                  </a:lnTo>
                  <a:lnTo>
                    <a:pt x="13" y="151"/>
                  </a:lnTo>
                  <a:lnTo>
                    <a:pt x="10" y="151"/>
                  </a:lnTo>
                  <a:lnTo>
                    <a:pt x="9" y="151"/>
                  </a:lnTo>
                  <a:lnTo>
                    <a:pt x="7" y="151"/>
                  </a:lnTo>
                  <a:lnTo>
                    <a:pt x="5" y="151"/>
                  </a:lnTo>
                  <a:lnTo>
                    <a:pt x="3" y="150"/>
                  </a:lnTo>
                  <a:lnTo>
                    <a:pt x="1" y="149"/>
                  </a:lnTo>
                  <a:lnTo>
                    <a:pt x="0" y="147"/>
                  </a:lnTo>
                  <a:lnTo>
                    <a:pt x="0" y="145"/>
                  </a:lnTo>
                  <a:lnTo>
                    <a:pt x="0" y="141"/>
                  </a:lnTo>
                  <a:lnTo>
                    <a:pt x="2" y="138"/>
                  </a:lnTo>
                  <a:lnTo>
                    <a:pt x="5" y="130"/>
                  </a:lnTo>
                  <a:lnTo>
                    <a:pt x="9" y="117"/>
                  </a:lnTo>
                  <a:lnTo>
                    <a:pt x="14" y="102"/>
                  </a:lnTo>
                  <a:lnTo>
                    <a:pt x="21" y="87"/>
                  </a:lnTo>
                  <a:lnTo>
                    <a:pt x="26" y="71"/>
                  </a:lnTo>
                  <a:lnTo>
                    <a:pt x="31" y="55"/>
                  </a:lnTo>
                  <a:lnTo>
                    <a:pt x="37" y="42"/>
                  </a:lnTo>
                  <a:lnTo>
                    <a:pt x="40" y="34"/>
                  </a:lnTo>
                  <a:lnTo>
                    <a:pt x="41" y="29"/>
                  </a:lnTo>
                  <a:lnTo>
                    <a:pt x="42" y="25"/>
                  </a:lnTo>
                  <a:lnTo>
                    <a:pt x="42" y="23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39" y="19"/>
                  </a:lnTo>
                  <a:lnTo>
                    <a:pt x="27" y="22"/>
                  </a:lnTo>
                  <a:lnTo>
                    <a:pt x="15" y="30"/>
                  </a:lnTo>
                  <a:lnTo>
                    <a:pt x="7" y="39"/>
                  </a:lnTo>
                  <a:lnTo>
                    <a:pt x="5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8" y="23"/>
                  </a:lnTo>
                  <a:lnTo>
                    <a:pt x="18" y="14"/>
                  </a:lnTo>
                  <a:lnTo>
                    <a:pt x="28" y="6"/>
                  </a:lnTo>
                  <a:lnTo>
                    <a:pt x="42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1" name="Freeform 22"/>
            <p:cNvSpPr>
              <a:spLocks noEditPoints="1"/>
            </p:cNvSpPr>
            <p:nvPr/>
          </p:nvSpPr>
          <p:spPr bwMode="gray">
            <a:xfrm>
              <a:off x="5803880" y="899702"/>
              <a:ext cx="50243" cy="127412"/>
            </a:xfrm>
            <a:custGeom>
              <a:avLst/>
              <a:gdLst>
                <a:gd name="T0" fmla="*/ 73 w 93"/>
                <a:gd name="T1" fmla="*/ 87 h 238"/>
                <a:gd name="T2" fmla="*/ 77 w 93"/>
                <a:gd name="T3" fmla="*/ 90 h 238"/>
                <a:gd name="T4" fmla="*/ 78 w 93"/>
                <a:gd name="T5" fmla="*/ 93 h 238"/>
                <a:gd name="T6" fmla="*/ 77 w 93"/>
                <a:gd name="T7" fmla="*/ 98 h 238"/>
                <a:gd name="T8" fmla="*/ 75 w 93"/>
                <a:gd name="T9" fmla="*/ 106 h 238"/>
                <a:gd name="T10" fmla="*/ 31 w 93"/>
                <a:gd name="T11" fmla="*/ 211 h 238"/>
                <a:gd name="T12" fmla="*/ 31 w 93"/>
                <a:gd name="T13" fmla="*/ 215 h 238"/>
                <a:gd name="T14" fmla="*/ 33 w 93"/>
                <a:gd name="T15" fmla="*/ 216 h 238"/>
                <a:gd name="T16" fmla="*/ 45 w 93"/>
                <a:gd name="T17" fmla="*/ 211 h 238"/>
                <a:gd name="T18" fmla="*/ 62 w 93"/>
                <a:gd name="T19" fmla="*/ 198 h 238"/>
                <a:gd name="T20" fmla="*/ 73 w 93"/>
                <a:gd name="T21" fmla="*/ 190 h 238"/>
                <a:gd name="T22" fmla="*/ 75 w 93"/>
                <a:gd name="T23" fmla="*/ 194 h 238"/>
                <a:gd name="T24" fmla="*/ 72 w 93"/>
                <a:gd name="T25" fmla="*/ 201 h 238"/>
                <a:gd name="T26" fmla="*/ 55 w 93"/>
                <a:gd name="T27" fmla="*/ 217 h 238"/>
                <a:gd name="T28" fmla="*/ 32 w 93"/>
                <a:gd name="T29" fmla="*/ 232 h 238"/>
                <a:gd name="T30" fmla="*/ 9 w 93"/>
                <a:gd name="T31" fmla="*/ 238 h 238"/>
                <a:gd name="T32" fmla="*/ 4 w 93"/>
                <a:gd name="T33" fmla="*/ 237 h 238"/>
                <a:gd name="T34" fmla="*/ 1 w 93"/>
                <a:gd name="T35" fmla="*/ 233 h 238"/>
                <a:gd name="T36" fmla="*/ 0 w 93"/>
                <a:gd name="T37" fmla="*/ 228 h 238"/>
                <a:gd name="T38" fmla="*/ 46 w 93"/>
                <a:gd name="T39" fmla="*/ 117 h 238"/>
                <a:gd name="T40" fmla="*/ 49 w 93"/>
                <a:gd name="T41" fmla="*/ 111 h 238"/>
                <a:gd name="T42" fmla="*/ 46 w 93"/>
                <a:gd name="T43" fmla="*/ 110 h 238"/>
                <a:gd name="T44" fmla="*/ 37 w 93"/>
                <a:gd name="T45" fmla="*/ 113 h 238"/>
                <a:gd name="T46" fmla="*/ 16 w 93"/>
                <a:gd name="T47" fmla="*/ 129 h 238"/>
                <a:gd name="T48" fmla="*/ 13 w 93"/>
                <a:gd name="T49" fmla="*/ 127 h 238"/>
                <a:gd name="T50" fmla="*/ 12 w 93"/>
                <a:gd name="T51" fmla="*/ 123 h 238"/>
                <a:gd name="T52" fmla="*/ 38 w 93"/>
                <a:gd name="T53" fmla="*/ 101 h 238"/>
                <a:gd name="T54" fmla="*/ 62 w 93"/>
                <a:gd name="T55" fmla="*/ 88 h 238"/>
                <a:gd name="T56" fmla="*/ 80 w 93"/>
                <a:gd name="T57" fmla="*/ 0 h 238"/>
                <a:gd name="T58" fmla="*/ 88 w 93"/>
                <a:gd name="T59" fmla="*/ 3 h 238"/>
                <a:gd name="T60" fmla="*/ 92 w 93"/>
                <a:gd name="T61" fmla="*/ 8 h 238"/>
                <a:gd name="T62" fmla="*/ 93 w 93"/>
                <a:gd name="T63" fmla="*/ 14 h 238"/>
                <a:gd name="T64" fmla="*/ 88 w 93"/>
                <a:gd name="T65" fmla="*/ 30 h 238"/>
                <a:gd name="T66" fmla="*/ 74 w 93"/>
                <a:gd name="T67" fmla="*/ 37 h 238"/>
                <a:gd name="T68" fmla="*/ 68 w 93"/>
                <a:gd name="T69" fmla="*/ 35 h 238"/>
                <a:gd name="T70" fmla="*/ 63 w 93"/>
                <a:gd name="T71" fmla="*/ 31 h 238"/>
                <a:gd name="T72" fmla="*/ 61 w 93"/>
                <a:gd name="T73" fmla="*/ 26 h 238"/>
                <a:gd name="T74" fmla="*/ 61 w 93"/>
                <a:gd name="T75" fmla="*/ 18 h 238"/>
                <a:gd name="T76" fmla="*/ 68 w 93"/>
                <a:gd name="T77" fmla="*/ 7 h 238"/>
                <a:gd name="T78" fmla="*/ 80 w 93"/>
                <a:gd name="T7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238">
                  <a:moveTo>
                    <a:pt x="71" y="87"/>
                  </a:moveTo>
                  <a:lnTo>
                    <a:pt x="73" y="87"/>
                  </a:lnTo>
                  <a:lnTo>
                    <a:pt x="75" y="89"/>
                  </a:lnTo>
                  <a:lnTo>
                    <a:pt x="77" y="90"/>
                  </a:lnTo>
                  <a:lnTo>
                    <a:pt x="77" y="91"/>
                  </a:lnTo>
                  <a:lnTo>
                    <a:pt x="78" y="93"/>
                  </a:lnTo>
                  <a:lnTo>
                    <a:pt x="78" y="95"/>
                  </a:lnTo>
                  <a:lnTo>
                    <a:pt x="77" y="98"/>
                  </a:lnTo>
                  <a:lnTo>
                    <a:pt x="76" y="102"/>
                  </a:lnTo>
                  <a:lnTo>
                    <a:pt x="75" y="106"/>
                  </a:lnTo>
                  <a:lnTo>
                    <a:pt x="32" y="208"/>
                  </a:lnTo>
                  <a:lnTo>
                    <a:pt x="31" y="211"/>
                  </a:lnTo>
                  <a:lnTo>
                    <a:pt x="31" y="213"/>
                  </a:lnTo>
                  <a:lnTo>
                    <a:pt x="31" y="215"/>
                  </a:lnTo>
                  <a:lnTo>
                    <a:pt x="32" y="216"/>
                  </a:lnTo>
                  <a:lnTo>
                    <a:pt x="33" y="216"/>
                  </a:lnTo>
                  <a:lnTo>
                    <a:pt x="38" y="215"/>
                  </a:lnTo>
                  <a:lnTo>
                    <a:pt x="45" y="211"/>
                  </a:lnTo>
                  <a:lnTo>
                    <a:pt x="54" y="205"/>
                  </a:lnTo>
                  <a:lnTo>
                    <a:pt x="62" y="198"/>
                  </a:lnTo>
                  <a:lnTo>
                    <a:pt x="70" y="189"/>
                  </a:lnTo>
                  <a:lnTo>
                    <a:pt x="73" y="190"/>
                  </a:lnTo>
                  <a:lnTo>
                    <a:pt x="74" y="192"/>
                  </a:lnTo>
                  <a:lnTo>
                    <a:pt x="75" y="194"/>
                  </a:lnTo>
                  <a:lnTo>
                    <a:pt x="76" y="196"/>
                  </a:lnTo>
                  <a:lnTo>
                    <a:pt x="72" y="201"/>
                  </a:lnTo>
                  <a:lnTo>
                    <a:pt x="64" y="208"/>
                  </a:lnTo>
                  <a:lnTo>
                    <a:pt x="55" y="217"/>
                  </a:lnTo>
                  <a:lnTo>
                    <a:pt x="43" y="224"/>
                  </a:lnTo>
                  <a:lnTo>
                    <a:pt x="32" y="232"/>
                  </a:lnTo>
                  <a:lnTo>
                    <a:pt x="20" y="237"/>
                  </a:lnTo>
                  <a:lnTo>
                    <a:pt x="9" y="238"/>
                  </a:lnTo>
                  <a:lnTo>
                    <a:pt x="6" y="238"/>
                  </a:lnTo>
                  <a:lnTo>
                    <a:pt x="4" y="237"/>
                  </a:lnTo>
                  <a:lnTo>
                    <a:pt x="3" y="235"/>
                  </a:lnTo>
                  <a:lnTo>
                    <a:pt x="1" y="233"/>
                  </a:lnTo>
                  <a:lnTo>
                    <a:pt x="0" y="231"/>
                  </a:lnTo>
                  <a:lnTo>
                    <a:pt x="0" y="228"/>
                  </a:lnTo>
                  <a:lnTo>
                    <a:pt x="1" y="225"/>
                  </a:lnTo>
                  <a:lnTo>
                    <a:pt x="46" y="117"/>
                  </a:lnTo>
                  <a:lnTo>
                    <a:pt x="48" y="113"/>
                  </a:lnTo>
                  <a:lnTo>
                    <a:pt x="49" y="111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3" y="110"/>
                  </a:lnTo>
                  <a:lnTo>
                    <a:pt x="37" y="113"/>
                  </a:lnTo>
                  <a:lnTo>
                    <a:pt x="29" y="120"/>
                  </a:lnTo>
                  <a:lnTo>
                    <a:pt x="16" y="129"/>
                  </a:lnTo>
                  <a:lnTo>
                    <a:pt x="14" y="128"/>
                  </a:lnTo>
                  <a:lnTo>
                    <a:pt x="13" y="127"/>
                  </a:lnTo>
                  <a:lnTo>
                    <a:pt x="12" y="125"/>
                  </a:lnTo>
                  <a:lnTo>
                    <a:pt x="12" y="123"/>
                  </a:lnTo>
                  <a:lnTo>
                    <a:pt x="24" y="110"/>
                  </a:lnTo>
                  <a:lnTo>
                    <a:pt x="38" y="101"/>
                  </a:lnTo>
                  <a:lnTo>
                    <a:pt x="51" y="93"/>
                  </a:lnTo>
                  <a:lnTo>
                    <a:pt x="62" y="88"/>
                  </a:lnTo>
                  <a:lnTo>
                    <a:pt x="71" y="87"/>
                  </a:lnTo>
                  <a:close/>
                  <a:moveTo>
                    <a:pt x="80" y="0"/>
                  </a:moveTo>
                  <a:lnTo>
                    <a:pt x="84" y="2"/>
                  </a:lnTo>
                  <a:lnTo>
                    <a:pt x="88" y="3"/>
                  </a:lnTo>
                  <a:lnTo>
                    <a:pt x="90" y="5"/>
                  </a:lnTo>
                  <a:lnTo>
                    <a:pt x="92" y="8"/>
                  </a:lnTo>
                  <a:lnTo>
                    <a:pt x="93" y="11"/>
                  </a:lnTo>
                  <a:lnTo>
                    <a:pt x="93" y="14"/>
                  </a:lnTo>
                  <a:lnTo>
                    <a:pt x="92" y="23"/>
                  </a:lnTo>
                  <a:lnTo>
                    <a:pt x="88" y="30"/>
                  </a:lnTo>
                  <a:lnTo>
                    <a:pt x="81" y="35"/>
                  </a:lnTo>
                  <a:lnTo>
                    <a:pt x="74" y="37"/>
                  </a:lnTo>
                  <a:lnTo>
                    <a:pt x="70" y="36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3" y="31"/>
                  </a:lnTo>
                  <a:lnTo>
                    <a:pt x="62" y="29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1" y="18"/>
                  </a:lnTo>
                  <a:lnTo>
                    <a:pt x="63" y="12"/>
                  </a:lnTo>
                  <a:lnTo>
                    <a:pt x="68" y="7"/>
                  </a:lnTo>
                  <a:lnTo>
                    <a:pt x="73" y="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gray">
            <a:xfrm>
              <a:off x="5857079" y="888119"/>
              <a:ext cx="56154" cy="138995"/>
            </a:xfrm>
            <a:custGeom>
              <a:avLst/>
              <a:gdLst>
                <a:gd name="T0" fmla="*/ 104 w 106"/>
                <a:gd name="T1" fmla="*/ 0 h 261"/>
                <a:gd name="T2" fmla="*/ 106 w 106"/>
                <a:gd name="T3" fmla="*/ 2 h 261"/>
                <a:gd name="T4" fmla="*/ 104 w 106"/>
                <a:gd name="T5" fmla="*/ 9 h 261"/>
                <a:gd name="T6" fmla="*/ 102 w 106"/>
                <a:gd name="T7" fmla="*/ 15 h 261"/>
                <a:gd name="T8" fmla="*/ 98 w 106"/>
                <a:gd name="T9" fmla="*/ 23 h 261"/>
                <a:gd name="T10" fmla="*/ 95 w 106"/>
                <a:gd name="T11" fmla="*/ 33 h 261"/>
                <a:gd name="T12" fmla="*/ 90 w 106"/>
                <a:gd name="T13" fmla="*/ 47 h 261"/>
                <a:gd name="T14" fmla="*/ 85 w 106"/>
                <a:gd name="T15" fmla="*/ 64 h 261"/>
                <a:gd name="T16" fmla="*/ 28 w 106"/>
                <a:gd name="T17" fmla="*/ 232 h 261"/>
                <a:gd name="T18" fmla="*/ 27 w 106"/>
                <a:gd name="T19" fmla="*/ 238 h 261"/>
                <a:gd name="T20" fmla="*/ 26 w 106"/>
                <a:gd name="T21" fmla="*/ 241 h 261"/>
                <a:gd name="T22" fmla="*/ 27 w 106"/>
                <a:gd name="T23" fmla="*/ 243 h 261"/>
                <a:gd name="T24" fmla="*/ 28 w 106"/>
                <a:gd name="T25" fmla="*/ 244 h 261"/>
                <a:gd name="T26" fmla="*/ 30 w 106"/>
                <a:gd name="T27" fmla="*/ 245 h 261"/>
                <a:gd name="T28" fmla="*/ 35 w 106"/>
                <a:gd name="T29" fmla="*/ 243 h 261"/>
                <a:gd name="T30" fmla="*/ 43 w 106"/>
                <a:gd name="T31" fmla="*/ 238 h 261"/>
                <a:gd name="T32" fmla="*/ 51 w 106"/>
                <a:gd name="T33" fmla="*/ 229 h 261"/>
                <a:gd name="T34" fmla="*/ 60 w 106"/>
                <a:gd name="T35" fmla="*/ 220 h 261"/>
                <a:gd name="T36" fmla="*/ 71 w 106"/>
                <a:gd name="T37" fmla="*/ 208 h 261"/>
                <a:gd name="T38" fmla="*/ 73 w 106"/>
                <a:gd name="T39" fmla="*/ 208 h 261"/>
                <a:gd name="T40" fmla="*/ 75 w 106"/>
                <a:gd name="T41" fmla="*/ 209 h 261"/>
                <a:gd name="T42" fmla="*/ 76 w 106"/>
                <a:gd name="T43" fmla="*/ 211 h 261"/>
                <a:gd name="T44" fmla="*/ 76 w 106"/>
                <a:gd name="T45" fmla="*/ 213 h 261"/>
                <a:gd name="T46" fmla="*/ 71 w 106"/>
                <a:gd name="T47" fmla="*/ 223 h 261"/>
                <a:gd name="T48" fmla="*/ 63 w 106"/>
                <a:gd name="T49" fmla="*/ 234 h 261"/>
                <a:gd name="T50" fmla="*/ 53 w 106"/>
                <a:gd name="T51" fmla="*/ 244 h 261"/>
                <a:gd name="T52" fmla="*/ 41 w 106"/>
                <a:gd name="T53" fmla="*/ 253 h 261"/>
                <a:gd name="T54" fmla="*/ 29 w 106"/>
                <a:gd name="T55" fmla="*/ 259 h 261"/>
                <a:gd name="T56" fmla="*/ 15 w 106"/>
                <a:gd name="T57" fmla="*/ 261 h 261"/>
                <a:gd name="T58" fmla="*/ 10 w 106"/>
                <a:gd name="T59" fmla="*/ 261 h 261"/>
                <a:gd name="T60" fmla="*/ 7 w 106"/>
                <a:gd name="T61" fmla="*/ 260 h 261"/>
                <a:gd name="T62" fmla="*/ 4 w 106"/>
                <a:gd name="T63" fmla="*/ 258 h 261"/>
                <a:gd name="T64" fmla="*/ 2 w 106"/>
                <a:gd name="T65" fmla="*/ 256 h 261"/>
                <a:gd name="T66" fmla="*/ 1 w 106"/>
                <a:gd name="T67" fmla="*/ 254 h 261"/>
                <a:gd name="T68" fmla="*/ 0 w 106"/>
                <a:gd name="T69" fmla="*/ 250 h 261"/>
                <a:gd name="T70" fmla="*/ 1 w 106"/>
                <a:gd name="T71" fmla="*/ 246 h 261"/>
                <a:gd name="T72" fmla="*/ 2 w 106"/>
                <a:gd name="T73" fmla="*/ 240 h 261"/>
                <a:gd name="T74" fmla="*/ 5 w 106"/>
                <a:gd name="T75" fmla="*/ 231 h 261"/>
                <a:gd name="T76" fmla="*/ 9 w 106"/>
                <a:gd name="T77" fmla="*/ 220 h 261"/>
                <a:gd name="T78" fmla="*/ 66 w 106"/>
                <a:gd name="T79" fmla="*/ 50 h 261"/>
                <a:gd name="T80" fmla="*/ 69 w 106"/>
                <a:gd name="T81" fmla="*/ 37 h 261"/>
                <a:gd name="T82" fmla="*/ 71 w 106"/>
                <a:gd name="T83" fmla="*/ 29 h 261"/>
                <a:gd name="T84" fmla="*/ 70 w 106"/>
                <a:gd name="T85" fmla="*/ 23 h 261"/>
                <a:gd name="T86" fmla="*/ 68 w 106"/>
                <a:gd name="T87" fmla="*/ 21 h 261"/>
                <a:gd name="T88" fmla="*/ 66 w 106"/>
                <a:gd name="T89" fmla="*/ 19 h 261"/>
                <a:gd name="T90" fmla="*/ 58 w 106"/>
                <a:gd name="T91" fmla="*/ 16 h 261"/>
                <a:gd name="T92" fmla="*/ 57 w 106"/>
                <a:gd name="T93" fmla="*/ 15 h 261"/>
                <a:gd name="T94" fmla="*/ 57 w 106"/>
                <a:gd name="T95" fmla="*/ 13 h 261"/>
                <a:gd name="T96" fmla="*/ 57 w 106"/>
                <a:gd name="T97" fmla="*/ 12 h 261"/>
                <a:gd name="T98" fmla="*/ 58 w 106"/>
                <a:gd name="T99" fmla="*/ 11 h 261"/>
                <a:gd name="T100" fmla="*/ 67 w 106"/>
                <a:gd name="T101" fmla="*/ 8 h 261"/>
                <a:gd name="T102" fmla="*/ 77 w 106"/>
                <a:gd name="T103" fmla="*/ 4 h 261"/>
                <a:gd name="T104" fmla="*/ 91 w 106"/>
                <a:gd name="T105" fmla="*/ 1 h 261"/>
                <a:gd name="T106" fmla="*/ 104 w 106"/>
                <a:gd name="T10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6" h="261">
                  <a:moveTo>
                    <a:pt x="104" y="0"/>
                  </a:moveTo>
                  <a:lnTo>
                    <a:pt x="106" y="2"/>
                  </a:lnTo>
                  <a:lnTo>
                    <a:pt x="104" y="9"/>
                  </a:lnTo>
                  <a:lnTo>
                    <a:pt x="102" y="15"/>
                  </a:lnTo>
                  <a:lnTo>
                    <a:pt x="98" y="23"/>
                  </a:lnTo>
                  <a:lnTo>
                    <a:pt x="95" y="33"/>
                  </a:lnTo>
                  <a:lnTo>
                    <a:pt x="90" y="47"/>
                  </a:lnTo>
                  <a:lnTo>
                    <a:pt x="85" y="64"/>
                  </a:lnTo>
                  <a:lnTo>
                    <a:pt x="28" y="232"/>
                  </a:lnTo>
                  <a:lnTo>
                    <a:pt x="27" y="238"/>
                  </a:lnTo>
                  <a:lnTo>
                    <a:pt x="26" y="241"/>
                  </a:lnTo>
                  <a:lnTo>
                    <a:pt x="27" y="243"/>
                  </a:lnTo>
                  <a:lnTo>
                    <a:pt x="28" y="244"/>
                  </a:lnTo>
                  <a:lnTo>
                    <a:pt x="30" y="245"/>
                  </a:lnTo>
                  <a:lnTo>
                    <a:pt x="35" y="243"/>
                  </a:lnTo>
                  <a:lnTo>
                    <a:pt x="43" y="238"/>
                  </a:lnTo>
                  <a:lnTo>
                    <a:pt x="51" y="229"/>
                  </a:lnTo>
                  <a:lnTo>
                    <a:pt x="60" y="220"/>
                  </a:lnTo>
                  <a:lnTo>
                    <a:pt x="71" y="208"/>
                  </a:lnTo>
                  <a:lnTo>
                    <a:pt x="73" y="208"/>
                  </a:lnTo>
                  <a:lnTo>
                    <a:pt x="75" y="209"/>
                  </a:lnTo>
                  <a:lnTo>
                    <a:pt x="76" y="211"/>
                  </a:lnTo>
                  <a:lnTo>
                    <a:pt x="76" y="213"/>
                  </a:lnTo>
                  <a:lnTo>
                    <a:pt x="71" y="223"/>
                  </a:lnTo>
                  <a:lnTo>
                    <a:pt x="63" y="234"/>
                  </a:lnTo>
                  <a:lnTo>
                    <a:pt x="53" y="244"/>
                  </a:lnTo>
                  <a:lnTo>
                    <a:pt x="41" y="253"/>
                  </a:lnTo>
                  <a:lnTo>
                    <a:pt x="29" y="259"/>
                  </a:lnTo>
                  <a:lnTo>
                    <a:pt x="15" y="261"/>
                  </a:lnTo>
                  <a:lnTo>
                    <a:pt x="10" y="261"/>
                  </a:lnTo>
                  <a:lnTo>
                    <a:pt x="7" y="260"/>
                  </a:lnTo>
                  <a:lnTo>
                    <a:pt x="4" y="258"/>
                  </a:lnTo>
                  <a:lnTo>
                    <a:pt x="2" y="256"/>
                  </a:lnTo>
                  <a:lnTo>
                    <a:pt x="1" y="254"/>
                  </a:lnTo>
                  <a:lnTo>
                    <a:pt x="0" y="250"/>
                  </a:lnTo>
                  <a:lnTo>
                    <a:pt x="1" y="246"/>
                  </a:lnTo>
                  <a:lnTo>
                    <a:pt x="2" y="240"/>
                  </a:lnTo>
                  <a:lnTo>
                    <a:pt x="5" y="231"/>
                  </a:lnTo>
                  <a:lnTo>
                    <a:pt x="9" y="220"/>
                  </a:lnTo>
                  <a:lnTo>
                    <a:pt x="66" y="50"/>
                  </a:lnTo>
                  <a:lnTo>
                    <a:pt x="69" y="37"/>
                  </a:lnTo>
                  <a:lnTo>
                    <a:pt x="71" y="29"/>
                  </a:lnTo>
                  <a:lnTo>
                    <a:pt x="70" y="23"/>
                  </a:lnTo>
                  <a:lnTo>
                    <a:pt x="68" y="21"/>
                  </a:lnTo>
                  <a:lnTo>
                    <a:pt x="66" y="19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8" y="11"/>
                  </a:lnTo>
                  <a:lnTo>
                    <a:pt x="67" y="8"/>
                  </a:lnTo>
                  <a:lnTo>
                    <a:pt x="77" y="4"/>
                  </a:lnTo>
                  <a:lnTo>
                    <a:pt x="91" y="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3" name="Freeform 24"/>
            <p:cNvSpPr>
              <a:spLocks noEditPoints="1"/>
            </p:cNvSpPr>
            <p:nvPr/>
          </p:nvSpPr>
          <p:spPr bwMode="gray">
            <a:xfrm>
              <a:off x="5904367" y="946034"/>
              <a:ext cx="65021" cy="81080"/>
            </a:xfrm>
            <a:custGeom>
              <a:avLst/>
              <a:gdLst>
                <a:gd name="T0" fmla="*/ 85 w 119"/>
                <a:gd name="T1" fmla="*/ 12 h 151"/>
                <a:gd name="T2" fmla="*/ 72 w 119"/>
                <a:gd name="T3" fmla="*/ 20 h 151"/>
                <a:gd name="T4" fmla="*/ 51 w 119"/>
                <a:gd name="T5" fmla="*/ 43 h 151"/>
                <a:gd name="T6" fmla="*/ 36 w 119"/>
                <a:gd name="T7" fmla="*/ 71 h 151"/>
                <a:gd name="T8" fmla="*/ 63 w 119"/>
                <a:gd name="T9" fmla="*/ 59 h 151"/>
                <a:gd name="T10" fmla="*/ 84 w 119"/>
                <a:gd name="T11" fmla="*/ 43 h 151"/>
                <a:gd name="T12" fmla="*/ 97 w 119"/>
                <a:gd name="T13" fmla="*/ 24 h 151"/>
                <a:gd name="T14" fmla="*/ 98 w 119"/>
                <a:gd name="T15" fmla="*/ 17 h 151"/>
                <a:gd name="T16" fmla="*/ 96 w 119"/>
                <a:gd name="T17" fmla="*/ 14 h 151"/>
                <a:gd name="T18" fmla="*/ 93 w 119"/>
                <a:gd name="T19" fmla="*/ 12 h 151"/>
                <a:gd name="T20" fmla="*/ 97 w 119"/>
                <a:gd name="T21" fmla="*/ 0 h 151"/>
                <a:gd name="T22" fmla="*/ 114 w 119"/>
                <a:gd name="T23" fmla="*/ 7 h 151"/>
                <a:gd name="T24" fmla="*/ 119 w 119"/>
                <a:gd name="T25" fmla="*/ 21 h 151"/>
                <a:gd name="T26" fmla="*/ 109 w 119"/>
                <a:gd name="T27" fmla="*/ 45 h 151"/>
                <a:gd name="T28" fmla="*/ 78 w 119"/>
                <a:gd name="T29" fmla="*/ 65 h 151"/>
                <a:gd name="T30" fmla="*/ 33 w 119"/>
                <a:gd name="T31" fmla="*/ 81 h 151"/>
                <a:gd name="T32" fmla="*/ 27 w 119"/>
                <a:gd name="T33" fmla="*/ 113 h 151"/>
                <a:gd name="T34" fmla="*/ 36 w 119"/>
                <a:gd name="T35" fmla="*/ 131 h 151"/>
                <a:gd name="T36" fmla="*/ 54 w 119"/>
                <a:gd name="T37" fmla="*/ 132 h 151"/>
                <a:gd name="T38" fmla="*/ 72 w 119"/>
                <a:gd name="T39" fmla="*/ 121 h 151"/>
                <a:gd name="T40" fmla="*/ 84 w 119"/>
                <a:gd name="T41" fmla="*/ 113 h 151"/>
                <a:gd name="T42" fmla="*/ 87 w 119"/>
                <a:gd name="T43" fmla="*/ 116 h 151"/>
                <a:gd name="T44" fmla="*/ 74 w 119"/>
                <a:gd name="T45" fmla="*/ 132 h 151"/>
                <a:gd name="T46" fmla="*/ 50 w 119"/>
                <a:gd name="T47" fmla="*/ 148 h 151"/>
                <a:gd name="T48" fmla="*/ 30 w 119"/>
                <a:gd name="T49" fmla="*/ 151 h 151"/>
                <a:gd name="T50" fmla="*/ 10 w 119"/>
                <a:gd name="T51" fmla="*/ 144 h 151"/>
                <a:gd name="T52" fmla="*/ 1 w 119"/>
                <a:gd name="T53" fmla="*/ 125 h 151"/>
                <a:gd name="T54" fmla="*/ 2 w 119"/>
                <a:gd name="T55" fmla="*/ 100 h 151"/>
                <a:gd name="T56" fmla="*/ 13 w 119"/>
                <a:gd name="T57" fmla="*/ 69 h 151"/>
                <a:gd name="T58" fmla="*/ 36 w 119"/>
                <a:gd name="T59" fmla="*/ 33 h 151"/>
                <a:gd name="T60" fmla="*/ 66 w 119"/>
                <a:gd name="T61" fmla="*/ 8 h 151"/>
                <a:gd name="T62" fmla="*/ 89 w 119"/>
                <a:gd name="T63" fmla="*/ 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9" h="151">
                  <a:moveTo>
                    <a:pt x="90" y="11"/>
                  </a:moveTo>
                  <a:lnTo>
                    <a:pt x="85" y="12"/>
                  </a:lnTo>
                  <a:lnTo>
                    <a:pt x="79" y="15"/>
                  </a:lnTo>
                  <a:lnTo>
                    <a:pt x="72" y="20"/>
                  </a:lnTo>
                  <a:lnTo>
                    <a:pt x="62" y="29"/>
                  </a:lnTo>
                  <a:lnTo>
                    <a:pt x="51" y="43"/>
                  </a:lnTo>
                  <a:lnTo>
                    <a:pt x="41" y="58"/>
                  </a:lnTo>
                  <a:lnTo>
                    <a:pt x="36" y="71"/>
                  </a:lnTo>
                  <a:lnTo>
                    <a:pt x="52" y="64"/>
                  </a:lnTo>
                  <a:lnTo>
                    <a:pt x="63" y="59"/>
                  </a:lnTo>
                  <a:lnTo>
                    <a:pt x="74" y="52"/>
                  </a:lnTo>
                  <a:lnTo>
                    <a:pt x="84" y="43"/>
                  </a:lnTo>
                  <a:lnTo>
                    <a:pt x="93" y="34"/>
                  </a:lnTo>
                  <a:lnTo>
                    <a:pt x="97" y="24"/>
                  </a:lnTo>
                  <a:lnTo>
                    <a:pt x="98" y="19"/>
                  </a:lnTo>
                  <a:lnTo>
                    <a:pt x="98" y="17"/>
                  </a:lnTo>
                  <a:lnTo>
                    <a:pt x="97" y="16"/>
                  </a:lnTo>
                  <a:lnTo>
                    <a:pt x="96" y="14"/>
                  </a:lnTo>
                  <a:lnTo>
                    <a:pt x="95" y="13"/>
                  </a:lnTo>
                  <a:lnTo>
                    <a:pt x="93" y="12"/>
                  </a:lnTo>
                  <a:lnTo>
                    <a:pt x="90" y="11"/>
                  </a:lnTo>
                  <a:close/>
                  <a:moveTo>
                    <a:pt x="97" y="0"/>
                  </a:moveTo>
                  <a:lnTo>
                    <a:pt x="107" y="2"/>
                  </a:lnTo>
                  <a:lnTo>
                    <a:pt x="114" y="7"/>
                  </a:lnTo>
                  <a:lnTo>
                    <a:pt x="118" y="14"/>
                  </a:lnTo>
                  <a:lnTo>
                    <a:pt x="119" y="21"/>
                  </a:lnTo>
                  <a:lnTo>
                    <a:pt x="116" y="34"/>
                  </a:lnTo>
                  <a:lnTo>
                    <a:pt x="109" y="45"/>
                  </a:lnTo>
                  <a:lnTo>
                    <a:pt x="95" y="56"/>
                  </a:lnTo>
                  <a:lnTo>
                    <a:pt x="78" y="65"/>
                  </a:lnTo>
                  <a:lnTo>
                    <a:pt x="57" y="74"/>
                  </a:lnTo>
                  <a:lnTo>
                    <a:pt x="33" y="81"/>
                  </a:lnTo>
                  <a:lnTo>
                    <a:pt x="29" y="94"/>
                  </a:lnTo>
                  <a:lnTo>
                    <a:pt x="27" y="113"/>
                  </a:lnTo>
                  <a:lnTo>
                    <a:pt x="30" y="124"/>
                  </a:lnTo>
                  <a:lnTo>
                    <a:pt x="36" y="131"/>
                  </a:lnTo>
                  <a:lnTo>
                    <a:pt x="44" y="133"/>
                  </a:lnTo>
                  <a:lnTo>
                    <a:pt x="54" y="132"/>
                  </a:lnTo>
                  <a:lnTo>
                    <a:pt x="62" y="128"/>
                  </a:lnTo>
                  <a:lnTo>
                    <a:pt x="72" y="121"/>
                  </a:lnTo>
                  <a:lnTo>
                    <a:pt x="82" y="113"/>
                  </a:lnTo>
                  <a:lnTo>
                    <a:pt x="84" y="113"/>
                  </a:lnTo>
                  <a:lnTo>
                    <a:pt x="85" y="114"/>
                  </a:lnTo>
                  <a:lnTo>
                    <a:pt x="87" y="116"/>
                  </a:lnTo>
                  <a:lnTo>
                    <a:pt x="87" y="118"/>
                  </a:lnTo>
                  <a:lnTo>
                    <a:pt x="74" y="132"/>
                  </a:lnTo>
                  <a:lnTo>
                    <a:pt x="61" y="141"/>
                  </a:lnTo>
                  <a:lnTo>
                    <a:pt x="50" y="148"/>
                  </a:lnTo>
                  <a:lnTo>
                    <a:pt x="39" y="151"/>
                  </a:lnTo>
                  <a:lnTo>
                    <a:pt x="30" y="151"/>
                  </a:lnTo>
                  <a:lnTo>
                    <a:pt x="18" y="149"/>
                  </a:lnTo>
                  <a:lnTo>
                    <a:pt x="10" y="144"/>
                  </a:lnTo>
                  <a:lnTo>
                    <a:pt x="4" y="134"/>
                  </a:lnTo>
                  <a:lnTo>
                    <a:pt x="1" y="125"/>
                  </a:lnTo>
                  <a:lnTo>
                    <a:pt x="0" y="114"/>
                  </a:lnTo>
                  <a:lnTo>
                    <a:pt x="2" y="100"/>
                  </a:lnTo>
                  <a:lnTo>
                    <a:pt x="5" y="86"/>
                  </a:lnTo>
                  <a:lnTo>
                    <a:pt x="13" y="69"/>
                  </a:lnTo>
                  <a:lnTo>
                    <a:pt x="22" y="51"/>
                  </a:lnTo>
                  <a:lnTo>
                    <a:pt x="36" y="33"/>
                  </a:lnTo>
                  <a:lnTo>
                    <a:pt x="54" y="17"/>
                  </a:lnTo>
                  <a:lnTo>
                    <a:pt x="66" y="8"/>
                  </a:lnTo>
                  <a:lnTo>
                    <a:pt x="78" y="3"/>
                  </a:lnTo>
                  <a:lnTo>
                    <a:pt x="89" y="1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75493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hteck 1024"/>
          <p:cNvSpPr/>
          <p:nvPr/>
        </p:nvSpPr>
        <p:spPr bwMode="gray">
          <a:xfrm rot="10800000">
            <a:off x="1" y="1644027"/>
            <a:ext cx="10234612" cy="415617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0000">
                <a:srgbClr val="FFFFFF">
                  <a:lumMod val="95000"/>
                </a:srgbClr>
              </a:gs>
              <a:gs pos="100000">
                <a:srgbClr val="FFFFFF"/>
              </a:gs>
            </a:gsLst>
            <a:lin ang="1620000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50800">
              <a:schemeClr val="bg2">
                <a:alpha val="44000"/>
              </a:schemeClr>
            </a:glow>
            <a:softEdge rad="0"/>
          </a:effectLst>
        </p:spPr>
        <p:txBody>
          <a:bodyPr wrap="none" lIns="94330" tIns="47165" rIns="94330" bIns="47165" anchor="ctr"/>
          <a:lstStyle/>
          <a:p>
            <a:pPr algn="ctr" defTabSz="972773">
              <a:defRPr/>
            </a:pPr>
            <a:endParaRPr lang="de-DE" sz="1200" b="1">
              <a:solidFill>
                <a:srgbClr val="8F8F8F"/>
              </a:solidFill>
              <a:cs typeface="+mn-cs"/>
            </a:endParaRP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 rot="-5400000">
            <a:off x="1151732" y="607219"/>
            <a:ext cx="4000500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6048375" y="1644650"/>
            <a:ext cx="3638550" cy="4156075"/>
          </a:xfrm>
          <a:prstGeom prst="rect">
            <a:avLst/>
          </a:prstGeom>
        </p:spPr>
        <p:txBody>
          <a:bodyPr vert="horz" lIns="74275" tIns="74275" rIns="74275" bIns="74275" rtlCol="0"/>
          <a:lstStyle/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873125" y="6565900"/>
            <a:ext cx="3514725" cy="3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Präsentationstitel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631825" y="6565900"/>
            <a:ext cx="296863" cy="3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858D7F4-594E-4CA2-A905-ADC62FFEC4A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grpSp>
        <p:nvGrpSpPr>
          <p:cNvPr id="14345" name="Gruppieren 9"/>
          <p:cNvGrpSpPr>
            <a:grpSpLocks noChangeAspect="1"/>
          </p:cNvGrpSpPr>
          <p:nvPr userDrawn="1"/>
        </p:nvGrpSpPr>
        <p:grpSpPr bwMode="auto">
          <a:xfrm>
            <a:off x="8715375" y="573088"/>
            <a:ext cx="987425" cy="342900"/>
            <a:chOff x="5076825" y="401638"/>
            <a:chExt cx="1838326" cy="625476"/>
          </a:xfrm>
        </p:grpSpPr>
        <p:sp>
          <p:nvSpPr>
            <p:cNvPr id="13" name="Freeform 8"/>
            <p:cNvSpPr>
              <a:spLocks noEditPoints="1"/>
            </p:cNvSpPr>
            <p:nvPr/>
          </p:nvSpPr>
          <p:spPr bwMode="gray">
            <a:xfrm>
              <a:off x="5511286" y="424804"/>
              <a:ext cx="295551" cy="399610"/>
            </a:xfrm>
            <a:custGeom>
              <a:avLst/>
              <a:gdLst>
                <a:gd name="T0" fmla="*/ 185 w 556"/>
                <a:gd name="T1" fmla="*/ 586 h 756"/>
                <a:gd name="T2" fmla="*/ 284 w 556"/>
                <a:gd name="T3" fmla="*/ 586 h 756"/>
                <a:gd name="T4" fmla="*/ 304 w 556"/>
                <a:gd name="T5" fmla="*/ 585 h 756"/>
                <a:gd name="T6" fmla="*/ 327 w 556"/>
                <a:gd name="T7" fmla="*/ 580 h 756"/>
                <a:gd name="T8" fmla="*/ 349 w 556"/>
                <a:gd name="T9" fmla="*/ 568 h 756"/>
                <a:gd name="T10" fmla="*/ 365 w 556"/>
                <a:gd name="T11" fmla="*/ 547 h 756"/>
                <a:gd name="T12" fmla="*/ 372 w 556"/>
                <a:gd name="T13" fmla="*/ 514 h 756"/>
                <a:gd name="T14" fmla="*/ 364 w 556"/>
                <a:gd name="T15" fmla="*/ 483 h 756"/>
                <a:gd name="T16" fmla="*/ 346 w 556"/>
                <a:gd name="T17" fmla="*/ 462 h 756"/>
                <a:gd name="T18" fmla="*/ 323 w 556"/>
                <a:gd name="T19" fmla="*/ 453 h 756"/>
                <a:gd name="T20" fmla="*/ 298 w 556"/>
                <a:gd name="T21" fmla="*/ 449 h 756"/>
                <a:gd name="T22" fmla="*/ 276 w 556"/>
                <a:gd name="T23" fmla="*/ 449 h 756"/>
                <a:gd name="T24" fmla="*/ 185 w 556"/>
                <a:gd name="T25" fmla="*/ 170 h 756"/>
                <a:gd name="T26" fmla="*/ 254 w 556"/>
                <a:gd name="T27" fmla="*/ 287 h 756"/>
                <a:gd name="T28" fmla="*/ 273 w 556"/>
                <a:gd name="T29" fmla="*/ 287 h 756"/>
                <a:gd name="T30" fmla="*/ 294 w 556"/>
                <a:gd name="T31" fmla="*/ 283 h 756"/>
                <a:gd name="T32" fmla="*/ 314 w 556"/>
                <a:gd name="T33" fmla="*/ 275 h 756"/>
                <a:gd name="T34" fmla="*/ 329 w 556"/>
                <a:gd name="T35" fmla="*/ 257 h 756"/>
                <a:gd name="T36" fmla="*/ 335 w 556"/>
                <a:gd name="T37" fmla="*/ 227 h 756"/>
                <a:gd name="T38" fmla="*/ 328 w 556"/>
                <a:gd name="T39" fmla="*/ 197 h 756"/>
                <a:gd name="T40" fmla="*/ 310 w 556"/>
                <a:gd name="T41" fmla="*/ 180 h 756"/>
                <a:gd name="T42" fmla="*/ 287 w 556"/>
                <a:gd name="T43" fmla="*/ 172 h 756"/>
                <a:gd name="T44" fmla="*/ 264 w 556"/>
                <a:gd name="T45" fmla="*/ 170 h 756"/>
                <a:gd name="T46" fmla="*/ 185 w 556"/>
                <a:gd name="T47" fmla="*/ 170 h 756"/>
                <a:gd name="T48" fmla="*/ 233 w 556"/>
                <a:gd name="T49" fmla="*/ 0 h 756"/>
                <a:gd name="T50" fmla="*/ 317 w 556"/>
                <a:gd name="T51" fmla="*/ 3 h 756"/>
                <a:gd name="T52" fmla="*/ 381 w 556"/>
                <a:gd name="T53" fmla="*/ 14 h 756"/>
                <a:gd name="T54" fmla="*/ 432 w 556"/>
                <a:gd name="T55" fmla="*/ 37 h 756"/>
                <a:gd name="T56" fmla="*/ 475 w 556"/>
                <a:gd name="T57" fmla="*/ 74 h 756"/>
                <a:gd name="T58" fmla="*/ 506 w 556"/>
                <a:gd name="T59" fmla="*/ 121 h 756"/>
                <a:gd name="T60" fmla="*/ 518 w 556"/>
                <a:gd name="T61" fmla="*/ 172 h 756"/>
                <a:gd name="T62" fmla="*/ 518 w 556"/>
                <a:gd name="T63" fmla="*/ 224 h 756"/>
                <a:gd name="T64" fmla="*/ 505 w 556"/>
                <a:gd name="T65" fmla="*/ 271 h 756"/>
                <a:gd name="T66" fmla="*/ 476 w 556"/>
                <a:gd name="T67" fmla="*/ 316 h 756"/>
                <a:gd name="T68" fmla="*/ 432 w 556"/>
                <a:gd name="T69" fmla="*/ 351 h 756"/>
                <a:gd name="T70" fmla="*/ 483 w 556"/>
                <a:gd name="T71" fmla="*/ 376 h 756"/>
                <a:gd name="T72" fmla="*/ 518 w 556"/>
                <a:gd name="T73" fmla="*/ 409 h 756"/>
                <a:gd name="T74" fmla="*/ 539 w 556"/>
                <a:gd name="T75" fmla="*/ 442 h 756"/>
                <a:gd name="T76" fmla="*/ 551 w 556"/>
                <a:gd name="T77" fmla="*/ 476 h 756"/>
                <a:gd name="T78" fmla="*/ 555 w 556"/>
                <a:gd name="T79" fmla="*/ 505 h 756"/>
                <a:gd name="T80" fmla="*/ 556 w 556"/>
                <a:gd name="T81" fmla="*/ 526 h 756"/>
                <a:gd name="T82" fmla="*/ 551 w 556"/>
                <a:gd name="T83" fmla="*/ 579 h 756"/>
                <a:gd name="T84" fmla="*/ 534 w 556"/>
                <a:gd name="T85" fmla="*/ 629 h 756"/>
                <a:gd name="T86" fmla="*/ 506 w 556"/>
                <a:gd name="T87" fmla="*/ 673 h 756"/>
                <a:gd name="T88" fmla="*/ 461 w 556"/>
                <a:gd name="T89" fmla="*/ 711 h 756"/>
                <a:gd name="T90" fmla="*/ 412 w 556"/>
                <a:gd name="T91" fmla="*/ 737 h 756"/>
                <a:gd name="T92" fmla="*/ 356 w 556"/>
                <a:gd name="T93" fmla="*/ 751 h 756"/>
                <a:gd name="T94" fmla="*/ 284 w 556"/>
                <a:gd name="T95" fmla="*/ 756 h 756"/>
                <a:gd name="T96" fmla="*/ 0 w 556"/>
                <a:gd name="T97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6" h="756">
                  <a:moveTo>
                    <a:pt x="185" y="449"/>
                  </a:moveTo>
                  <a:lnTo>
                    <a:pt x="185" y="586"/>
                  </a:lnTo>
                  <a:lnTo>
                    <a:pt x="276" y="586"/>
                  </a:lnTo>
                  <a:lnTo>
                    <a:pt x="284" y="586"/>
                  </a:lnTo>
                  <a:lnTo>
                    <a:pt x="294" y="586"/>
                  </a:lnTo>
                  <a:lnTo>
                    <a:pt x="304" y="585"/>
                  </a:lnTo>
                  <a:lnTo>
                    <a:pt x="316" y="583"/>
                  </a:lnTo>
                  <a:lnTo>
                    <a:pt x="327" y="580"/>
                  </a:lnTo>
                  <a:lnTo>
                    <a:pt x="339" y="574"/>
                  </a:lnTo>
                  <a:lnTo>
                    <a:pt x="349" y="568"/>
                  </a:lnTo>
                  <a:lnTo>
                    <a:pt x="358" y="559"/>
                  </a:lnTo>
                  <a:lnTo>
                    <a:pt x="365" y="547"/>
                  </a:lnTo>
                  <a:lnTo>
                    <a:pt x="371" y="532"/>
                  </a:lnTo>
                  <a:lnTo>
                    <a:pt x="372" y="514"/>
                  </a:lnTo>
                  <a:lnTo>
                    <a:pt x="370" y="496"/>
                  </a:lnTo>
                  <a:lnTo>
                    <a:pt x="364" y="483"/>
                  </a:lnTo>
                  <a:lnTo>
                    <a:pt x="357" y="471"/>
                  </a:lnTo>
                  <a:lnTo>
                    <a:pt x="346" y="462"/>
                  </a:lnTo>
                  <a:lnTo>
                    <a:pt x="336" y="457"/>
                  </a:lnTo>
                  <a:lnTo>
                    <a:pt x="323" y="453"/>
                  </a:lnTo>
                  <a:lnTo>
                    <a:pt x="310" y="451"/>
                  </a:lnTo>
                  <a:lnTo>
                    <a:pt x="298" y="449"/>
                  </a:lnTo>
                  <a:lnTo>
                    <a:pt x="286" y="449"/>
                  </a:lnTo>
                  <a:lnTo>
                    <a:pt x="276" y="449"/>
                  </a:lnTo>
                  <a:lnTo>
                    <a:pt x="185" y="449"/>
                  </a:lnTo>
                  <a:close/>
                  <a:moveTo>
                    <a:pt x="185" y="170"/>
                  </a:moveTo>
                  <a:lnTo>
                    <a:pt x="185" y="287"/>
                  </a:lnTo>
                  <a:lnTo>
                    <a:pt x="254" y="287"/>
                  </a:lnTo>
                  <a:lnTo>
                    <a:pt x="262" y="287"/>
                  </a:lnTo>
                  <a:lnTo>
                    <a:pt x="273" y="287"/>
                  </a:lnTo>
                  <a:lnTo>
                    <a:pt x="283" y="286"/>
                  </a:lnTo>
                  <a:lnTo>
                    <a:pt x="294" y="283"/>
                  </a:lnTo>
                  <a:lnTo>
                    <a:pt x="304" y="280"/>
                  </a:lnTo>
                  <a:lnTo>
                    <a:pt x="314" y="275"/>
                  </a:lnTo>
                  <a:lnTo>
                    <a:pt x="322" y="267"/>
                  </a:lnTo>
                  <a:lnTo>
                    <a:pt x="329" y="257"/>
                  </a:lnTo>
                  <a:lnTo>
                    <a:pt x="334" y="244"/>
                  </a:lnTo>
                  <a:lnTo>
                    <a:pt x="335" y="227"/>
                  </a:lnTo>
                  <a:lnTo>
                    <a:pt x="334" y="210"/>
                  </a:lnTo>
                  <a:lnTo>
                    <a:pt x="328" y="197"/>
                  </a:lnTo>
                  <a:lnTo>
                    <a:pt x="320" y="187"/>
                  </a:lnTo>
                  <a:lnTo>
                    <a:pt x="310" y="180"/>
                  </a:lnTo>
                  <a:lnTo>
                    <a:pt x="300" y="175"/>
                  </a:lnTo>
                  <a:lnTo>
                    <a:pt x="287" y="172"/>
                  </a:lnTo>
                  <a:lnTo>
                    <a:pt x="276" y="171"/>
                  </a:lnTo>
                  <a:lnTo>
                    <a:pt x="264" y="170"/>
                  </a:lnTo>
                  <a:lnTo>
                    <a:pt x="254" y="170"/>
                  </a:lnTo>
                  <a:lnTo>
                    <a:pt x="185" y="170"/>
                  </a:lnTo>
                  <a:close/>
                  <a:moveTo>
                    <a:pt x="0" y="0"/>
                  </a:moveTo>
                  <a:lnTo>
                    <a:pt x="233" y="0"/>
                  </a:lnTo>
                  <a:lnTo>
                    <a:pt x="278" y="1"/>
                  </a:lnTo>
                  <a:lnTo>
                    <a:pt x="317" y="3"/>
                  </a:lnTo>
                  <a:lnTo>
                    <a:pt x="351" y="8"/>
                  </a:lnTo>
                  <a:lnTo>
                    <a:pt x="381" y="14"/>
                  </a:lnTo>
                  <a:lnTo>
                    <a:pt x="407" y="24"/>
                  </a:lnTo>
                  <a:lnTo>
                    <a:pt x="432" y="37"/>
                  </a:lnTo>
                  <a:lnTo>
                    <a:pt x="454" y="53"/>
                  </a:lnTo>
                  <a:lnTo>
                    <a:pt x="475" y="74"/>
                  </a:lnTo>
                  <a:lnTo>
                    <a:pt x="492" y="96"/>
                  </a:lnTo>
                  <a:lnTo>
                    <a:pt x="506" y="121"/>
                  </a:lnTo>
                  <a:lnTo>
                    <a:pt x="514" y="146"/>
                  </a:lnTo>
                  <a:lnTo>
                    <a:pt x="518" y="172"/>
                  </a:lnTo>
                  <a:lnTo>
                    <a:pt x="519" y="199"/>
                  </a:lnTo>
                  <a:lnTo>
                    <a:pt x="518" y="224"/>
                  </a:lnTo>
                  <a:lnTo>
                    <a:pt x="513" y="248"/>
                  </a:lnTo>
                  <a:lnTo>
                    <a:pt x="505" y="271"/>
                  </a:lnTo>
                  <a:lnTo>
                    <a:pt x="492" y="295"/>
                  </a:lnTo>
                  <a:lnTo>
                    <a:pt x="476" y="316"/>
                  </a:lnTo>
                  <a:lnTo>
                    <a:pt x="456" y="335"/>
                  </a:lnTo>
                  <a:lnTo>
                    <a:pt x="432" y="351"/>
                  </a:lnTo>
                  <a:lnTo>
                    <a:pt x="460" y="362"/>
                  </a:lnTo>
                  <a:lnTo>
                    <a:pt x="483" y="376"/>
                  </a:lnTo>
                  <a:lnTo>
                    <a:pt x="502" y="392"/>
                  </a:lnTo>
                  <a:lnTo>
                    <a:pt x="518" y="409"/>
                  </a:lnTo>
                  <a:lnTo>
                    <a:pt x="530" y="426"/>
                  </a:lnTo>
                  <a:lnTo>
                    <a:pt x="539" y="442"/>
                  </a:lnTo>
                  <a:lnTo>
                    <a:pt x="547" y="459"/>
                  </a:lnTo>
                  <a:lnTo>
                    <a:pt x="551" y="476"/>
                  </a:lnTo>
                  <a:lnTo>
                    <a:pt x="554" y="491"/>
                  </a:lnTo>
                  <a:lnTo>
                    <a:pt x="555" y="505"/>
                  </a:lnTo>
                  <a:lnTo>
                    <a:pt x="556" y="517"/>
                  </a:lnTo>
                  <a:lnTo>
                    <a:pt x="556" y="526"/>
                  </a:lnTo>
                  <a:lnTo>
                    <a:pt x="555" y="552"/>
                  </a:lnTo>
                  <a:lnTo>
                    <a:pt x="551" y="579"/>
                  </a:lnTo>
                  <a:lnTo>
                    <a:pt x="544" y="604"/>
                  </a:lnTo>
                  <a:lnTo>
                    <a:pt x="534" y="629"/>
                  </a:lnTo>
                  <a:lnTo>
                    <a:pt x="520" y="652"/>
                  </a:lnTo>
                  <a:lnTo>
                    <a:pt x="506" y="673"/>
                  </a:lnTo>
                  <a:lnTo>
                    <a:pt x="487" y="690"/>
                  </a:lnTo>
                  <a:lnTo>
                    <a:pt x="461" y="711"/>
                  </a:lnTo>
                  <a:lnTo>
                    <a:pt x="437" y="725"/>
                  </a:lnTo>
                  <a:lnTo>
                    <a:pt x="412" y="737"/>
                  </a:lnTo>
                  <a:lnTo>
                    <a:pt x="385" y="745"/>
                  </a:lnTo>
                  <a:lnTo>
                    <a:pt x="356" y="751"/>
                  </a:lnTo>
                  <a:lnTo>
                    <a:pt x="323" y="754"/>
                  </a:lnTo>
                  <a:lnTo>
                    <a:pt x="284" y="756"/>
                  </a:lnTo>
                  <a:lnTo>
                    <a:pt x="240" y="756"/>
                  </a:lnTo>
                  <a:lnTo>
                    <a:pt x="0" y="7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66B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gray">
            <a:xfrm>
              <a:off x="5842303" y="523258"/>
              <a:ext cx="91620" cy="301155"/>
            </a:xfrm>
            <a:prstGeom prst="rect">
              <a:avLst/>
            </a:prstGeom>
            <a:solidFill>
              <a:srgbClr val="1F66B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gray">
            <a:xfrm>
              <a:off x="5966434" y="514570"/>
              <a:ext cx="316238" cy="318529"/>
            </a:xfrm>
            <a:custGeom>
              <a:avLst/>
              <a:gdLst>
                <a:gd name="T0" fmla="*/ 273 w 596"/>
                <a:gd name="T1" fmla="*/ 145 h 604"/>
                <a:gd name="T2" fmla="*/ 233 w 596"/>
                <a:gd name="T3" fmla="*/ 157 h 604"/>
                <a:gd name="T4" fmla="*/ 204 w 596"/>
                <a:gd name="T5" fmla="*/ 178 h 604"/>
                <a:gd name="T6" fmla="*/ 184 w 596"/>
                <a:gd name="T7" fmla="*/ 204 h 604"/>
                <a:gd name="T8" fmla="*/ 172 w 596"/>
                <a:gd name="T9" fmla="*/ 229 h 604"/>
                <a:gd name="T10" fmla="*/ 426 w 596"/>
                <a:gd name="T11" fmla="*/ 240 h 604"/>
                <a:gd name="T12" fmla="*/ 419 w 596"/>
                <a:gd name="T13" fmla="*/ 216 h 604"/>
                <a:gd name="T14" fmla="*/ 403 w 596"/>
                <a:gd name="T15" fmla="*/ 191 h 604"/>
                <a:gd name="T16" fmla="*/ 379 w 596"/>
                <a:gd name="T17" fmla="*/ 167 h 604"/>
                <a:gd name="T18" fmla="*/ 344 w 596"/>
                <a:gd name="T19" fmla="*/ 150 h 604"/>
                <a:gd name="T20" fmla="*/ 298 w 596"/>
                <a:gd name="T21" fmla="*/ 143 h 604"/>
                <a:gd name="T22" fmla="*/ 339 w 596"/>
                <a:gd name="T23" fmla="*/ 3 h 604"/>
                <a:gd name="T24" fmla="*/ 417 w 596"/>
                <a:gd name="T25" fmla="*/ 24 h 604"/>
                <a:gd name="T26" fmla="*/ 483 w 596"/>
                <a:gd name="T27" fmla="*/ 63 h 604"/>
                <a:gd name="T28" fmla="*/ 536 w 596"/>
                <a:gd name="T29" fmla="*/ 119 h 604"/>
                <a:gd name="T30" fmla="*/ 574 w 596"/>
                <a:gd name="T31" fmla="*/ 188 h 604"/>
                <a:gd name="T32" fmla="*/ 593 w 596"/>
                <a:gd name="T33" fmla="*/ 267 h 604"/>
                <a:gd name="T34" fmla="*/ 596 w 596"/>
                <a:gd name="T35" fmla="*/ 324 h 604"/>
                <a:gd name="T36" fmla="*/ 593 w 596"/>
                <a:gd name="T37" fmla="*/ 344 h 604"/>
                <a:gd name="T38" fmla="*/ 168 w 596"/>
                <a:gd name="T39" fmla="*/ 354 h 604"/>
                <a:gd name="T40" fmla="*/ 184 w 596"/>
                <a:gd name="T41" fmla="*/ 399 h 604"/>
                <a:gd name="T42" fmla="*/ 213 w 596"/>
                <a:gd name="T43" fmla="*/ 433 h 604"/>
                <a:gd name="T44" fmla="*/ 253 w 596"/>
                <a:gd name="T45" fmla="*/ 454 h 604"/>
                <a:gd name="T46" fmla="*/ 300 w 596"/>
                <a:gd name="T47" fmla="*/ 461 h 604"/>
                <a:gd name="T48" fmla="*/ 345 w 596"/>
                <a:gd name="T49" fmla="*/ 454 h 604"/>
                <a:gd name="T50" fmla="*/ 378 w 596"/>
                <a:gd name="T51" fmla="*/ 435 h 604"/>
                <a:gd name="T52" fmla="*/ 403 w 596"/>
                <a:gd name="T53" fmla="*/ 409 h 604"/>
                <a:gd name="T54" fmla="*/ 558 w 596"/>
                <a:gd name="T55" fmla="*/ 444 h 604"/>
                <a:gd name="T56" fmla="*/ 515 w 596"/>
                <a:gd name="T57" fmla="*/ 507 h 604"/>
                <a:gd name="T58" fmla="*/ 461 w 596"/>
                <a:gd name="T59" fmla="*/ 553 h 604"/>
                <a:gd name="T60" fmla="*/ 401 w 596"/>
                <a:gd name="T61" fmla="*/ 586 h 604"/>
                <a:gd name="T62" fmla="*/ 334 w 596"/>
                <a:gd name="T63" fmla="*/ 602 h 604"/>
                <a:gd name="T64" fmla="*/ 261 w 596"/>
                <a:gd name="T65" fmla="*/ 602 h 604"/>
                <a:gd name="T66" fmla="*/ 185 w 596"/>
                <a:gd name="T67" fmla="*/ 581 h 604"/>
                <a:gd name="T68" fmla="*/ 118 w 596"/>
                <a:gd name="T69" fmla="*/ 543 h 604"/>
                <a:gd name="T70" fmla="*/ 63 w 596"/>
                <a:gd name="T71" fmla="*/ 489 h 604"/>
                <a:gd name="T72" fmla="*/ 24 w 596"/>
                <a:gd name="T73" fmla="*/ 422 h 604"/>
                <a:gd name="T74" fmla="*/ 3 w 596"/>
                <a:gd name="T75" fmla="*/ 345 h 604"/>
                <a:gd name="T76" fmla="*/ 3 w 596"/>
                <a:gd name="T77" fmla="*/ 265 h 604"/>
                <a:gd name="T78" fmla="*/ 22 w 596"/>
                <a:gd name="T79" fmla="*/ 190 h 604"/>
                <a:gd name="T80" fmla="*/ 59 w 596"/>
                <a:gd name="T81" fmla="*/ 123 h 604"/>
                <a:gd name="T82" fmla="*/ 112 w 596"/>
                <a:gd name="T83" fmla="*/ 67 h 604"/>
                <a:gd name="T84" fmla="*/ 178 w 596"/>
                <a:gd name="T85" fmla="*/ 25 h 604"/>
                <a:gd name="T86" fmla="*/ 255 w 596"/>
                <a:gd name="T87" fmla="*/ 3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6" h="604">
                  <a:moveTo>
                    <a:pt x="298" y="143"/>
                  </a:moveTo>
                  <a:lnTo>
                    <a:pt x="273" y="145"/>
                  </a:lnTo>
                  <a:lnTo>
                    <a:pt x="252" y="150"/>
                  </a:lnTo>
                  <a:lnTo>
                    <a:pt x="233" y="157"/>
                  </a:lnTo>
                  <a:lnTo>
                    <a:pt x="217" y="167"/>
                  </a:lnTo>
                  <a:lnTo>
                    <a:pt x="204" y="178"/>
                  </a:lnTo>
                  <a:lnTo>
                    <a:pt x="193" y="191"/>
                  </a:lnTo>
                  <a:lnTo>
                    <a:pt x="184" y="204"/>
                  </a:lnTo>
                  <a:lnTo>
                    <a:pt x="177" y="216"/>
                  </a:lnTo>
                  <a:lnTo>
                    <a:pt x="172" y="229"/>
                  </a:lnTo>
                  <a:lnTo>
                    <a:pt x="170" y="240"/>
                  </a:lnTo>
                  <a:lnTo>
                    <a:pt x="426" y="240"/>
                  </a:lnTo>
                  <a:lnTo>
                    <a:pt x="424" y="229"/>
                  </a:lnTo>
                  <a:lnTo>
                    <a:pt x="419" y="216"/>
                  </a:lnTo>
                  <a:lnTo>
                    <a:pt x="412" y="204"/>
                  </a:lnTo>
                  <a:lnTo>
                    <a:pt x="403" y="191"/>
                  </a:lnTo>
                  <a:lnTo>
                    <a:pt x="392" y="178"/>
                  </a:lnTo>
                  <a:lnTo>
                    <a:pt x="379" y="167"/>
                  </a:lnTo>
                  <a:lnTo>
                    <a:pt x="363" y="157"/>
                  </a:lnTo>
                  <a:lnTo>
                    <a:pt x="344" y="150"/>
                  </a:lnTo>
                  <a:lnTo>
                    <a:pt x="323" y="145"/>
                  </a:lnTo>
                  <a:lnTo>
                    <a:pt x="298" y="143"/>
                  </a:lnTo>
                  <a:close/>
                  <a:moveTo>
                    <a:pt x="297" y="0"/>
                  </a:moveTo>
                  <a:lnTo>
                    <a:pt x="339" y="3"/>
                  </a:lnTo>
                  <a:lnTo>
                    <a:pt x="379" y="11"/>
                  </a:lnTo>
                  <a:lnTo>
                    <a:pt x="417" y="24"/>
                  </a:lnTo>
                  <a:lnTo>
                    <a:pt x="451" y="42"/>
                  </a:lnTo>
                  <a:lnTo>
                    <a:pt x="483" y="63"/>
                  </a:lnTo>
                  <a:lnTo>
                    <a:pt x="510" y="90"/>
                  </a:lnTo>
                  <a:lnTo>
                    <a:pt x="536" y="119"/>
                  </a:lnTo>
                  <a:lnTo>
                    <a:pt x="557" y="152"/>
                  </a:lnTo>
                  <a:lnTo>
                    <a:pt x="574" y="188"/>
                  </a:lnTo>
                  <a:lnTo>
                    <a:pt x="585" y="226"/>
                  </a:lnTo>
                  <a:lnTo>
                    <a:pt x="593" y="267"/>
                  </a:lnTo>
                  <a:lnTo>
                    <a:pt x="596" y="309"/>
                  </a:lnTo>
                  <a:lnTo>
                    <a:pt x="596" y="324"/>
                  </a:lnTo>
                  <a:lnTo>
                    <a:pt x="595" y="335"/>
                  </a:lnTo>
                  <a:lnTo>
                    <a:pt x="593" y="344"/>
                  </a:lnTo>
                  <a:lnTo>
                    <a:pt x="592" y="354"/>
                  </a:lnTo>
                  <a:lnTo>
                    <a:pt x="168" y="354"/>
                  </a:lnTo>
                  <a:lnTo>
                    <a:pt x="173" y="378"/>
                  </a:lnTo>
                  <a:lnTo>
                    <a:pt x="184" y="399"/>
                  </a:lnTo>
                  <a:lnTo>
                    <a:pt x="196" y="418"/>
                  </a:lnTo>
                  <a:lnTo>
                    <a:pt x="213" y="433"/>
                  </a:lnTo>
                  <a:lnTo>
                    <a:pt x="232" y="446"/>
                  </a:lnTo>
                  <a:lnTo>
                    <a:pt x="253" y="454"/>
                  </a:lnTo>
                  <a:lnTo>
                    <a:pt x="275" y="459"/>
                  </a:lnTo>
                  <a:lnTo>
                    <a:pt x="300" y="461"/>
                  </a:lnTo>
                  <a:lnTo>
                    <a:pt x="324" y="459"/>
                  </a:lnTo>
                  <a:lnTo>
                    <a:pt x="345" y="454"/>
                  </a:lnTo>
                  <a:lnTo>
                    <a:pt x="362" y="446"/>
                  </a:lnTo>
                  <a:lnTo>
                    <a:pt x="378" y="435"/>
                  </a:lnTo>
                  <a:lnTo>
                    <a:pt x="391" y="422"/>
                  </a:lnTo>
                  <a:lnTo>
                    <a:pt x="403" y="409"/>
                  </a:lnTo>
                  <a:lnTo>
                    <a:pt x="576" y="409"/>
                  </a:lnTo>
                  <a:lnTo>
                    <a:pt x="558" y="444"/>
                  </a:lnTo>
                  <a:lnTo>
                    <a:pt x="538" y="477"/>
                  </a:lnTo>
                  <a:lnTo>
                    <a:pt x="515" y="507"/>
                  </a:lnTo>
                  <a:lnTo>
                    <a:pt x="489" y="532"/>
                  </a:lnTo>
                  <a:lnTo>
                    <a:pt x="461" y="553"/>
                  </a:lnTo>
                  <a:lnTo>
                    <a:pt x="432" y="571"/>
                  </a:lnTo>
                  <a:lnTo>
                    <a:pt x="401" y="586"/>
                  </a:lnTo>
                  <a:lnTo>
                    <a:pt x="368" y="596"/>
                  </a:lnTo>
                  <a:lnTo>
                    <a:pt x="334" y="602"/>
                  </a:lnTo>
                  <a:lnTo>
                    <a:pt x="300" y="604"/>
                  </a:lnTo>
                  <a:lnTo>
                    <a:pt x="261" y="602"/>
                  </a:lnTo>
                  <a:lnTo>
                    <a:pt x="222" y="593"/>
                  </a:lnTo>
                  <a:lnTo>
                    <a:pt x="185" y="581"/>
                  </a:lnTo>
                  <a:lnTo>
                    <a:pt x="150" y="564"/>
                  </a:lnTo>
                  <a:lnTo>
                    <a:pt x="118" y="543"/>
                  </a:lnTo>
                  <a:lnTo>
                    <a:pt x="90" y="517"/>
                  </a:lnTo>
                  <a:lnTo>
                    <a:pt x="63" y="489"/>
                  </a:lnTo>
                  <a:lnTo>
                    <a:pt x="42" y="457"/>
                  </a:lnTo>
                  <a:lnTo>
                    <a:pt x="24" y="422"/>
                  </a:lnTo>
                  <a:lnTo>
                    <a:pt x="12" y="385"/>
                  </a:lnTo>
                  <a:lnTo>
                    <a:pt x="3" y="345"/>
                  </a:lnTo>
                  <a:lnTo>
                    <a:pt x="0" y="304"/>
                  </a:lnTo>
                  <a:lnTo>
                    <a:pt x="3" y="265"/>
                  </a:lnTo>
                  <a:lnTo>
                    <a:pt x="11" y="227"/>
                  </a:lnTo>
                  <a:lnTo>
                    <a:pt x="22" y="190"/>
                  </a:lnTo>
                  <a:lnTo>
                    <a:pt x="39" y="155"/>
                  </a:lnTo>
                  <a:lnTo>
                    <a:pt x="59" y="123"/>
                  </a:lnTo>
                  <a:lnTo>
                    <a:pt x="84" y="93"/>
                  </a:lnTo>
                  <a:lnTo>
                    <a:pt x="112" y="67"/>
                  </a:lnTo>
                  <a:lnTo>
                    <a:pt x="143" y="43"/>
                  </a:lnTo>
                  <a:lnTo>
                    <a:pt x="178" y="25"/>
                  </a:lnTo>
                  <a:lnTo>
                    <a:pt x="215" y="12"/>
                  </a:lnTo>
                  <a:lnTo>
                    <a:pt x="255" y="3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1F66B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/>
          </p:nvSpPr>
          <p:spPr bwMode="gray">
            <a:xfrm>
              <a:off x="6587091" y="514570"/>
              <a:ext cx="328060" cy="321426"/>
            </a:xfrm>
            <a:custGeom>
              <a:avLst/>
              <a:gdLst>
                <a:gd name="T0" fmla="*/ 281 w 621"/>
                <a:gd name="T1" fmla="*/ 161 h 605"/>
                <a:gd name="T2" fmla="*/ 236 w 621"/>
                <a:gd name="T3" fmla="*/ 177 h 605"/>
                <a:gd name="T4" fmla="*/ 203 w 621"/>
                <a:gd name="T5" fmla="*/ 207 h 605"/>
                <a:gd name="T6" fmla="*/ 181 w 621"/>
                <a:gd name="T7" fmla="*/ 244 h 605"/>
                <a:gd name="T8" fmla="*/ 170 w 621"/>
                <a:gd name="T9" fmla="*/ 284 h 605"/>
                <a:gd name="T10" fmla="*/ 170 w 621"/>
                <a:gd name="T11" fmla="*/ 320 h 605"/>
                <a:gd name="T12" fmla="*/ 178 w 621"/>
                <a:gd name="T13" fmla="*/ 354 h 605"/>
                <a:gd name="T14" fmla="*/ 196 w 621"/>
                <a:gd name="T15" fmla="*/ 387 h 605"/>
                <a:gd name="T16" fmla="*/ 222 w 621"/>
                <a:gd name="T17" fmla="*/ 417 h 605"/>
                <a:gd name="T18" fmla="*/ 260 w 621"/>
                <a:gd name="T19" fmla="*/ 439 h 605"/>
                <a:gd name="T20" fmla="*/ 310 w 621"/>
                <a:gd name="T21" fmla="*/ 447 h 605"/>
                <a:gd name="T22" fmla="*/ 361 w 621"/>
                <a:gd name="T23" fmla="*/ 439 h 605"/>
                <a:gd name="T24" fmla="*/ 399 w 621"/>
                <a:gd name="T25" fmla="*/ 417 h 605"/>
                <a:gd name="T26" fmla="*/ 427 w 621"/>
                <a:gd name="T27" fmla="*/ 387 h 605"/>
                <a:gd name="T28" fmla="*/ 442 w 621"/>
                <a:gd name="T29" fmla="*/ 353 h 605"/>
                <a:gd name="T30" fmla="*/ 451 w 621"/>
                <a:gd name="T31" fmla="*/ 318 h 605"/>
                <a:gd name="T32" fmla="*/ 450 w 621"/>
                <a:gd name="T33" fmla="*/ 282 h 605"/>
                <a:gd name="T34" fmla="*/ 439 w 621"/>
                <a:gd name="T35" fmla="*/ 241 h 605"/>
                <a:gd name="T36" fmla="*/ 416 w 621"/>
                <a:gd name="T37" fmla="*/ 205 h 605"/>
                <a:gd name="T38" fmla="*/ 382 w 621"/>
                <a:gd name="T39" fmla="*/ 176 h 605"/>
                <a:gd name="T40" fmla="*/ 336 w 621"/>
                <a:gd name="T41" fmla="*/ 161 h 605"/>
                <a:gd name="T42" fmla="*/ 284 w 621"/>
                <a:gd name="T43" fmla="*/ 0 h 605"/>
                <a:gd name="T44" fmla="*/ 346 w 621"/>
                <a:gd name="T45" fmla="*/ 8 h 605"/>
                <a:gd name="T46" fmla="*/ 394 w 621"/>
                <a:gd name="T47" fmla="*/ 27 h 605"/>
                <a:gd name="T48" fmla="*/ 428 w 621"/>
                <a:gd name="T49" fmla="*/ 53 h 605"/>
                <a:gd name="T50" fmla="*/ 450 w 621"/>
                <a:gd name="T51" fmla="*/ 79 h 605"/>
                <a:gd name="T52" fmla="*/ 452 w 621"/>
                <a:gd name="T53" fmla="*/ 19 h 605"/>
                <a:gd name="T54" fmla="*/ 621 w 621"/>
                <a:gd name="T55" fmla="*/ 586 h 605"/>
                <a:gd name="T56" fmla="*/ 452 w 621"/>
                <a:gd name="T57" fmla="*/ 525 h 605"/>
                <a:gd name="T58" fmla="*/ 437 w 621"/>
                <a:gd name="T59" fmla="*/ 544 h 605"/>
                <a:gd name="T60" fmla="*/ 402 w 621"/>
                <a:gd name="T61" fmla="*/ 574 h 605"/>
                <a:gd name="T62" fmla="*/ 358 w 621"/>
                <a:gd name="T63" fmla="*/ 594 h 605"/>
                <a:gd name="T64" fmla="*/ 310 w 621"/>
                <a:gd name="T65" fmla="*/ 604 h 605"/>
                <a:gd name="T66" fmla="*/ 244 w 621"/>
                <a:gd name="T67" fmla="*/ 603 h 605"/>
                <a:gd name="T68" fmla="*/ 172 w 621"/>
                <a:gd name="T69" fmla="*/ 584 h 605"/>
                <a:gd name="T70" fmla="*/ 112 w 621"/>
                <a:gd name="T71" fmla="*/ 550 h 605"/>
                <a:gd name="T72" fmla="*/ 64 w 621"/>
                <a:gd name="T73" fmla="*/ 501 h 605"/>
                <a:gd name="T74" fmla="*/ 29 w 621"/>
                <a:gd name="T75" fmla="*/ 442 h 605"/>
                <a:gd name="T76" fmla="*/ 7 w 621"/>
                <a:gd name="T77" fmla="*/ 375 h 605"/>
                <a:gd name="T78" fmla="*/ 0 w 621"/>
                <a:gd name="T79" fmla="*/ 302 h 605"/>
                <a:gd name="T80" fmla="*/ 9 w 621"/>
                <a:gd name="T81" fmla="*/ 222 h 605"/>
                <a:gd name="T82" fmla="*/ 34 w 621"/>
                <a:gd name="T83" fmla="*/ 152 h 605"/>
                <a:gd name="T84" fmla="*/ 73 w 621"/>
                <a:gd name="T85" fmla="*/ 94 h 605"/>
                <a:gd name="T86" fmla="*/ 124 w 621"/>
                <a:gd name="T87" fmla="*/ 49 h 605"/>
                <a:gd name="T88" fmla="*/ 184 w 621"/>
                <a:gd name="T89" fmla="*/ 18 h 605"/>
                <a:gd name="T90" fmla="*/ 249 w 621"/>
                <a:gd name="T91" fmla="*/ 2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1" h="605">
                  <a:moveTo>
                    <a:pt x="309" y="158"/>
                  </a:moveTo>
                  <a:lnTo>
                    <a:pt x="281" y="161"/>
                  </a:lnTo>
                  <a:lnTo>
                    <a:pt x="257" y="167"/>
                  </a:lnTo>
                  <a:lnTo>
                    <a:pt x="236" y="177"/>
                  </a:lnTo>
                  <a:lnTo>
                    <a:pt x="218" y="191"/>
                  </a:lnTo>
                  <a:lnTo>
                    <a:pt x="203" y="207"/>
                  </a:lnTo>
                  <a:lnTo>
                    <a:pt x="190" y="225"/>
                  </a:lnTo>
                  <a:lnTo>
                    <a:pt x="181" y="244"/>
                  </a:lnTo>
                  <a:lnTo>
                    <a:pt x="175" y="264"/>
                  </a:lnTo>
                  <a:lnTo>
                    <a:pt x="170" y="284"/>
                  </a:lnTo>
                  <a:lnTo>
                    <a:pt x="169" y="304"/>
                  </a:lnTo>
                  <a:lnTo>
                    <a:pt x="170" y="320"/>
                  </a:lnTo>
                  <a:lnTo>
                    <a:pt x="172" y="336"/>
                  </a:lnTo>
                  <a:lnTo>
                    <a:pt x="178" y="354"/>
                  </a:lnTo>
                  <a:lnTo>
                    <a:pt x="185" y="371"/>
                  </a:lnTo>
                  <a:lnTo>
                    <a:pt x="196" y="387"/>
                  </a:lnTo>
                  <a:lnTo>
                    <a:pt x="207" y="403"/>
                  </a:lnTo>
                  <a:lnTo>
                    <a:pt x="222" y="417"/>
                  </a:lnTo>
                  <a:lnTo>
                    <a:pt x="240" y="430"/>
                  </a:lnTo>
                  <a:lnTo>
                    <a:pt x="260" y="439"/>
                  </a:lnTo>
                  <a:lnTo>
                    <a:pt x="283" y="444"/>
                  </a:lnTo>
                  <a:lnTo>
                    <a:pt x="310" y="447"/>
                  </a:lnTo>
                  <a:lnTo>
                    <a:pt x="337" y="444"/>
                  </a:lnTo>
                  <a:lnTo>
                    <a:pt x="361" y="439"/>
                  </a:lnTo>
                  <a:lnTo>
                    <a:pt x="381" y="430"/>
                  </a:lnTo>
                  <a:lnTo>
                    <a:pt x="399" y="417"/>
                  </a:lnTo>
                  <a:lnTo>
                    <a:pt x="414" y="403"/>
                  </a:lnTo>
                  <a:lnTo>
                    <a:pt x="427" y="387"/>
                  </a:lnTo>
                  <a:lnTo>
                    <a:pt x="436" y="370"/>
                  </a:lnTo>
                  <a:lnTo>
                    <a:pt x="442" y="353"/>
                  </a:lnTo>
                  <a:lnTo>
                    <a:pt x="448" y="335"/>
                  </a:lnTo>
                  <a:lnTo>
                    <a:pt x="451" y="318"/>
                  </a:lnTo>
                  <a:lnTo>
                    <a:pt x="452" y="302"/>
                  </a:lnTo>
                  <a:lnTo>
                    <a:pt x="450" y="282"/>
                  </a:lnTo>
                  <a:lnTo>
                    <a:pt x="446" y="261"/>
                  </a:lnTo>
                  <a:lnTo>
                    <a:pt x="439" y="241"/>
                  </a:lnTo>
                  <a:lnTo>
                    <a:pt x="429" y="222"/>
                  </a:lnTo>
                  <a:lnTo>
                    <a:pt x="416" y="205"/>
                  </a:lnTo>
                  <a:lnTo>
                    <a:pt x="400" y="189"/>
                  </a:lnTo>
                  <a:lnTo>
                    <a:pt x="382" y="176"/>
                  </a:lnTo>
                  <a:lnTo>
                    <a:pt x="360" y="167"/>
                  </a:lnTo>
                  <a:lnTo>
                    <a:pt x="336" y="161"/>
                  </a:lnTo>
                  <a:lnTo>
                    <a:pt x="309" y="158"/>
                  </a:lnTo>
                  <a:close/>
                  <a:moveTo>
                    <a:pt x="284" y="0"/>
                  </a:moveTo>
                  <a:lnTo>
                    <a:pt x="317" y="2"/>
                  </a:lnTo>
                  <a:lnTo>
                    <a:pt x="346" y="8"/>
                  </a:lnTo>
                  <a:lnTo>
                    <a:pt x="372" y="16"/>
                  </a:lnTo>
                  <a:lnTo>
                    <a:pt x="394" y="27"/>
                  </a:lnTo>
                  <a:lnTo>
                    <a:pt x="413" y="39"/>
                  </a:lnTo>
                  <a:lnTo>
                    <a:pt x="428" y="53"/>
                  </a:lnTo>
                  <a:lnTo>
                    <a:pt x="440" y="67"/>
                  </a:lnTo>
                  <a:lnTo>
                    <a:pt x="450" y="79"/>
                  </a:lnTo>
                  <a:lnTo>
                    <a:pt x="452" y="79"/>
                  </a:lnTo>
                  <a:lnTo>
                    <a:pt x="452" y="19"/>
                  </a:lnTo>
                  <a:lnTo>
                    <a:pt x="621" y="19"/>
                  </a:lnTo>
                  <a:lnTo>
                    <a:pt x="621" y="586"/>
                  </a:lnTo>
                  <a:lnTo>
                    <a:pt x="452" y="586"/>
                  </a:lnTo>
                  <a:lnTo>
                    <a:pt x="452" y="525"/>
                  </a:lnTo>
                  <a:lnTo>
                    <a:pt x="450" y="525"/>
                  </a:lnTo>
                  <a:lnTo>
                    <a:pt x="437" y="544"/>
                  </a:lnTo>
                  <a:lnTo>
                    <a:pt x="421" y="561"/>
                  </a:lnTo>
                  <a:lnTo>
                    <a:pt x="402" y="574"/>
                  </a:lnTo>
                  <a:lnTo>
                    <a:pt x="381" y="586"/>
                  </a:lnTo>
                  <a:lnTo>
                    <a:pt x="358" y="594"/>
                  </a:lnTo>
                  <a:lnTo>
                    <a:pt x="334" y="601"/>
                  </a:lnTo>
                  <a:lnTo>
                    <a:pt x="310" y="604"/>
                  </a:lnTo>
                  <a:lnTo>
                    <a:pt x="284" y="605"/>
                  </a:lnTo>
                  <a:lnTo>
                    <a:pt x="244" y="603"/>
                  </a:lnTo>
                  <a:lnTo>
                    <a:pt x="207" y="595"/>
                  </a:lnTo>
                  <a:lnTo>
                    <a:pt x="172" y="584"/>
                  </a:lnTo>
                  <a:lnTo>
                    <a:pt x="141" y="569"/>
                  </a:lnTo>
                  <a:lnTo>
                    <a:pt x="112" y="550"/>
                  </a:lnTo>
                  <a:lnTo>
                    <a:pt x="86" y="527"/>
                  </a:lnTo>
                  <a:lnTo>
                    <a:pt x="64" y="501"/>
                  </a:lnTo>
                  <a:lnTo>
                    <a:pt x="45" y="473"/>
                  </a:lnTo>
                  <a:lnTo>
                    <a:pt x="29" y="442"/>
                  </a:lnTo>
                  <a:lnTo>
                    <a:pt x="16" y="410"/>
                  </a:lnTo>
                  <a:lnTo>
                    <a:pt x="7" y="375"/>
                  </a:lnTo>
                  <a:lnTo>
                    <a:pt x="2" y="339"/>
                  </a:lnTo>
                  <a:lnTo>
                    <a:pt x="0" y="302"/>
                  </a:lnTo>
                  <a:lnTo>
                    <a:pt x="2" y="261"/>
                  </a:lnTo>
                  <a:lnTo>
                    <a:pt x="9" y="222"/>
                  </a:lnTo>
                  <a:lnTo>
                    <a:pt x="20" y="185"/>
                  </a:lnTo>
                  <a:lnTo>
                    <a:pt x="34" y="152"/>
                  </a:lnTo>
                  <a:lnTo>
                    <a:pt x="52" y="122"/>
                  </a:lnTo>
                  <a:lnTo>
                    <a:pt x="73" y="94"/>
                  </a:lnTo>
                  <a:lnTo>
                    <a:pt x="98" y="70"/>
                  </a:lnTo>
                  <a:lnTo>
                    <a:pt x="124" y="49"/>
                  </a:lnTo>
                  <a:lnTo>
                    <a:pt x="154" y="32"/>
                  </a:lnTo>
                  <a:lnTo>
                    <a:pt x="184" y="18"/>
                  </a:lnTo>
                  <a:lnTo>
                    <a:pt x="217" y="9"/>
                  </a:lnTo>
                  <a:lnTo>
                    <a:pt x="249" y="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F66B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gray">
            <a:xfrm>
              <a:off x="5839346" y="401638"/>
              <a:ext cx="100487" cy="101349"/>
            </a:xfrm>
            <a:custGeom>
              <a:avLst/>
              <a:gdLst>
                <a:gd name="T0" fmla="*/ 95 w 190"/>
                <a:gd name="T1" fmla="*/ 0 h 189"/>
                <a:gd name="T2" fmla="*/ 118 w 190"/>
                <a:gd name="T3" fmla="*/ 3 h 189"/>
                <a:gd name="T4" fmla="*/ 136 w 190"/>
                <a:gd name="T5" fmla="*/ 9 h 189"/>
                <a:gd name="T6" fmla="*/ 154 w 190"/>
                <a:gd name="T7" fmla="*/ 21 h 189"/>
                <a:gd name="T8" fmla="*/ 169 w 190"/>
                <a:gd name="T9" fmla="*/ 36 h 189"/>
                <a:gd name="T10" fmla="*/ 180 w 190"/>
                <a:gd name="T11" fmla="*/ 53 h 189"/>
                <a:gd name="T12" fmla="*/ 187 w 190"/>
                <a:gd name="T13" fmla="*/ 73 h 189"/>
                <a:gd name="T14" fmla="*/ 190 w 190"/>
                <a:gd name="T15" fmla="*/ 95 h 189"/>
                <a:gd name="T16" fmla="*/ 187 w 190"/>
                <a:gd name="T17" fmla="*/ 116 h 189"/>
                <a:gd name="T18" fmla="*/ 180 w 190"/>
                <a:gd name="T19" fmla="*/ 136 h 189"/>
                <a:gd name="T20" fmla="*/ 169 w 190"/>
                <a:gd name="T21" fmla="*/ 154 h 189"/>
                <a:gd name="T22" fmla="*/ 154 w 190"/>
                <a:gd name="T23" fmla="*/ 169 h 189"/>
                <a:gd name="T24" fmla="*/ 136 w 190"/>
                <a:gd name="T25" fmla="*/ 179 h 189"/>
                <a:gd name="T26" fmla="*/ 118 w 190"/>
                <a:gd name="T27" fmla="*/ 187 h 189"/>
                <a:gd name="T28" fmla="*/ 95 w 190"/>
                <a:gd name="T29" fmla="*/ 189 h 189"/>
                <a:gd name="T30" fmla="*/ 73 w 190"/>
                <a:gd name="T31" fmla="*/ 187 h 189"/>
                <a:gd name="T32" fmla="*/ 54 w 190"/>
                <a:gd name="T33" fmla="*/ 179 h 189"/>
                <a:gd name="T34" fmla="*/ 36 w 190"/>
                <a:gd name="T35" fmla="*/ 169 h 189"/>
                <a:gd name="T36" fmla="*/ 22 w 190"/>
                <a:gd name="T37" fmla="*/ 154 h 189"/>
                <a:gd name="T38" fmla="*/ 10 w 190"/>
                <a:gd name="T39" fmla="*/ 136 h 189"/>
                <a:gd name="T40" fmla="*/ 4 w 190"/>
                <a:gd name="T41" fmla="*/ 116 h 189"/>
                <a:gd name="T42" fmla="*/ 0 w 190"/>
                <a:gd name="T43" fmla="*/ 95 h 189"/>
                <a:gd name="T44" fmla="*/ 4 w 190"/>
                <a:gd name="T45" fmla="*/ 73 h 189"/>
                <a:gd name="T46" fmla="*/ 10 w 190"/>
                <a:gd name="T47" fmla="*/ 53 h 189"/>
                <a:gd name="T48" fmla="*/ 22 w 190"/>
                <a:gd name="T49" fmla="*/ 36 h 189"/>
                <a:gd name="T50" fmla="*/ 36 w 190"/>
                <a:gd name="T51" fmla="*/ 21 h 189"/>
                <a:gd name="T52" fmla="*/ 54 w 190"/>
                <a:gd name="T53" fmla="*/ 9 h 189"/>
                <a:gd name="T54" fmla="*/ 73 w 190"/>
                <a:gd name="T55" fmla="*/ 3 h 189"/>
                <a:gd name="T56" fmla="*/ 95 w 190"/>
                <a:gd name="T5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0" h="189">
                  <a:moveTo>
                    <a:pt x="95" y="0"/>
                  </a:moveTo>
                  <a:lnTo>
                    <a:pt x="118" y="3"/>
                  </a:lnTo>
                  <a:lnTo>
                    <a:pt x="136" y="9"/>
                  </a:lnTo>
                  <a:lnTo>
                    <a:pt x="154" y="21"/>
                  </a:lnTo>
                  <a:lnTo>
                    <a:pt x="169" y="36"/>
                  </a:lnTo>
                  <a:lnTo>
                    <a:pt x="180" y="53"/>
                  </a:lnTo>
                  <a:lnTo>
                    <a:pt x="187" y="73"/>
                  </a:lnTo>
                  <a:lnTo>
                    <a:pt x="190" y="95"/>
                  </a:lnTo>
                  <a:lnTo>
                    <a:pt x="187" y="116"/>
                  </a:lnTo>
                  <a:lnTo>
                    <a:pt x="180" y="136"/>
                  </a:lnTo>
                  <a:lnTo>
                    <a:pt x="169" y="154"/>
                  </a:lnTo>
                  <a:lnTo>
                    <a:pt x="154" y="169"/>
                  </a:lnTo>
                  <a:lnTo>
                    <a:pt x="136" y="179"/>
                  </a:lnTo>
                  <a:lnTo>
                    <a:pt x="118" y="187"/>
                  </a:lnTo>
                  <a:lnTo>
                    <a:pt x="95" y="189"/>
                  </a:lnTo>
                  <a:lnTo>
                    <a:pt x="73" y="187"/>
                  </a:lnTo>
                  <a:lnTo>
                    <a:pt x="54" y="179"/>
                  </a:lnTo>
                  <a:lnTo>
                    <a:pt x="36" y="169"/>
                  </a:lnTo>
                  <a:lnTo>
                    <a:pt x="22" y="154"/>
                  </a:lnTo>
                  <a:lnTo>
                    <a:pt x="10" y="136"/>
                  </a:lnTo>
                  <a:lnTo>
                    <a:pt x="4" y="116"/>
                  </a:lnTo>
                  <a:lnTo>
                    <a:pt x="0" y="95"/>
                  </a:lnTo>
                  <a:lnTo>
                    <a:pt x="4" y="73"/>
                  </a:lnTo>
                  <a:lnTo>
                    <a:pt x="10" y="53"/>
                  </a:lnTo>
                  <a:lnTo>
                    <a:pt x="22" y="36"/>
                  </a:lnTo>
                  <a:lnTo>
                    <a:pt x="36" y="21"/>
                  </a:lnTo>
                  <a:lnTo>
                    <a:pt x="54" y="9"/>
                  </a:lnTo>
                  <a:lnTo>
                    <a:pt x="73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1F66B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gray">
            <a:xfrm>
              <a:off x="6318138" y="424804"/>
              <a:ext cx="88665" cy="399610"/>
            </a:xfrm>
            <a:custGeom>
              <a:avLst/>
              <a:gdLst>
                <a:gd name="T0" fmla="*/ 84 w 170"/>
                <a:gd name="T1" fmla="*/ 497 h 756"/>
                <a:gd name="T2" fmla="*/ 67 w 170"/>
                <a:gd name="T3" fmla="*/ 500 h 756"/>
                <a:gd name="T4" fmla="*/ 50 w 170"/>
                <a:gd name="T5" fmla="*/ 507 h 756"/>
                <a:gd name="T6" fmla="*/ 37 w 170"/>
                <a:gd name="T7" fmla="*/ 517 h 756"/>
                <a:gd name="T8" fmla="*/ 27 w 170"/>
                <a:gd name="T9" fmla="*/ 531 h 756"/>
                <a:gd name="T10" fmla="*/ 19 w 170"/>
                <a:gd name="T11" fmla="*/ 547 h 756"/>
                <a:gd name="T12" fmla="*/ 17 w 170"/>
                <a:gd name="T13" fmla="*/ 565 h 756"/>
                <a:gd name="T14" fmla="*/ 19 w 170"/>
                <a:gd name="T15" fmla="*/ 583 h 756"/>
                <a:gd name="T16" fmla="*/ 27 w 170"/>
                <a:gd name="T17" fmla="*/ 599 h 756"/>
                <a:gd name="T18" fmla="*/ 37 w 170"/>
                <a:gd name="T19" fmla="*/ 612 h 756"/>
                <a:gd name="T20" fmla="*/ 50 w 170"/>
                <a:gd name="T21" fmla="*/ 623 h 756"/>
                <a:gd name="T22" fmla="*/ 67 w 170"/>
                <a:gd name="T23" fmla="*/ 629 h 756"/>
                <a:gd name="T24" fmla="*/ 84 w 170"/>
                <a:gd name="T25" fmla="*/ 632 h 756"/>
                <a:gd name="T26" fmla="*/ 102 w 170"/>
                <a:gd name="T27" fmla="*/ 629 h 756"/>
                <a:gd name="T28" fmla="*/ 118 w 170"/>
                <a:gd name="T29" fmla="*/ 623 h 756"/>
                <a:gd name="T30" fmla="*/ 131 w 170"/>
                <a:gd name="T31" fmla="*/ 612 h 756"/>
                <a:gd name="T32" fmla="*/ 142 w 170"/>
                <a:gd name="T33" fmla="*/ 599 h 756"/>
                <a:gd name="T34" fmla="*/ 149 w 170"/>
                <a:gd name="T35" fmla="*/ 583 h 756"/>
                <a:gd name="T36" fmla="*/ 151 w 170"/>
                <a:gd name="T37" fmla="*/ 565 h 756"/>
                <a:gd name="T38" fmla="*/ 149 w 170"/>
                <a:gd name="T39" fmla="*/ 547 h 756"/>
                <a:gd name="T40" fmla="*/ 142 w 170"/>
                <a:gd name="T41" fmla="*/ 531 h 756"/>
                <a:gd name="T42" fmla="*/ 131 w 170"/>
                <a:gd name="T43" fmla="*/ 517 h 756"/>
                <a:gd name="T44" fmla="*/ 118 w 170"/>
                <a:gd name="T45" fmla="*/ 507 h 756"/>
                <a:gd name="T46" fmla="*/ 102 w 170"/>
                <a:gd name="T47" fmla="*/ 500 h 756"/>
                <a:gd name="T48" fmla="*/ 84 w 170"/>
                <a:gd name="T49" fmla="*/ 497 h 756"/>
                <a:gd name="T50" fmla="*/ 0 w 170"/>
                <a:gd name="T51" fmla="*/ 0 h 756"/>
                <a:gd name="T52" fmla="*/ 170 w 170"/>
                <a:gd name="T53" fmla="*/ 0 h 756"/>
                <a:gd name="T54" fmla="*/ 170 w 170"/>
                <a:gd name="T55" fmla="*/ 756 h 756"/>
                <a:gd name="T56" fmla="*/ 0 w 170"/>
                <a:gd name="T57" fmla="*/ 756 h 756"/>
                <a:gd name="T58" fmla="*/ 0 w 170"/>
                <a:gd name="T59" fmla="*/ 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" h="756">
                  <a:moveTo>
                    <a:pt x="84" y="497"/>
                  </a:moveTo>
                  <a:lnTo>
                    <a:pt x="67" y="500"/>
                  </a:lnTo>
                  <a:lnTo>
                    <a:pt x="50" y="507"/>
                  </a:lnTo>
                  <a:lnTo>
                    <a:pt x="37" y="517"/>
                  </a:lnTo>
                  <a:lnTo>
                    <a:pt x="27" y="531"/>
                  </a:lnTo>
                  <a:lnTo>
                    <a:pt x="19" y="547"/>
                  </a:lnTo>
                  <a:lnTo>
                    <a:pt x="17" y="565"/>
                  </a:lnTo>
                  <a:lnTo>
                    <a:pt x="19" y="583"/>
                  </a:lnTo>
                  <a:lnTo>
                    <a:pt x="27" y="599"/>
                  </a:lnTo>
                  <a:lnTo>
                    <a:pt x="37" y="612"/>
                  </a:lnTo>
                  <a:lnTo>
                    <a:pt x="50" y="623"/>
                  </a:lnTo>
                  <a:lnTo>
                    <a:pt x="67" y="629"/>
                  </a:lnTo>
                  <a:lnTo>
                    <a:pt x="84" y="632"/>
                  </a:lnTo>
                  <a:lnTo>
                    <a:pt x="102" y="629"/>
                  </a:lnTo>
                  <a:lnTo>
                    <a:pt x="118" y="623"/>
                  </a:lnTo>
                  <a:lnTo>
                    <a:pt x="131" y="612"/>
                  </a:lnTo>
                  <a:lnTo>
                    <a:pt x="142" y="599"/>
                  </a:lnTo>
                  <a:lnTo>
                    <a:pt x="149" y="583"/>
                  </a:lnTo>
                  <a:lnTo>
                    <a:pt x="151" y="565"/>
                  </a:lnTo>
                  <a:lnTo>
                    <a:pt x="149" y="547"/>
                  </a:lnTo>
                  <a:lnTo>
                    <a:pt x="142" y="531"/>
                  </a:lnTo>
                  <a:lnTo>
                    <a:pt x="131" y="517"/>
                  </a:lnTo>
                  <a:lnTo>
                    <a:pt x="118" y="507"/>
                  </a:lnTo>
                  <a:lnTo>
                    <a:pt x="102" y="500"/>
                  </a:lnTo>
                  <a:lnTo>
                    <a:pt x="84" y="497"/>
                  </a:lnTo>
                  <a:close/>
                  <a:moveTo>
                    <a:pt x="0" y="0"/>
                  </a:moveTo>
                  <a:lnTo>
                    <a:pt x="170" y="0"/>
                  </a:lnTo>
                  <a:lnTo>
                    <a:pt x="170" y="756"/>
                  </a:lnTo>
                  <a:lnTo>
                    <a:pt x="0" y="7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21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gray">
            <a:xfrm>
              <a:off x="6457048" y="424804"/>
              <a:ext cx="91620" cy="399610"/>
            </a:xfrm>
            <a:custGeom>
              <a:avLst/>
              <a:gdLst>
                <a:gd name="T0" fmla="*/ 84 w 170"/>
                <a:gd name="T1" fmla="*/ 497 h 756"/>
                <a:gd name="T2" fmla="*/ 66 w 170"/>
                <a:gd name="T3" fmla="*/ 500 h 756"/>
                <a:gd name="T4" fmla="*/ 51 w 170"/>
                <a:gd name="T5" fmla="*/ 507 h 756"/>
                <a:gd name="T6" fmla="*/ 37 w 170"/>
                <a:gd name="T7" fmla="*/ 517 h 756"/>
                <a:gd name="T8" fmla="*/ 26 w 170"/>
                <a:gd name="T9" fmla="*/ 531 h 756"/>
                <a:gd name="T10" fmla="*/ 20 w 170"/>
                <a:gd name="T11" fmla="*/ 547 h 756"/>
                <a:gd name="T12" fmla="*/ 17 w 170"/>
                <a:gd name="T13" fmla="*/ 565 h 756"/>
                <a:gd name="T14" fmla="*/ 20 w 170"/>
                <a:gd name="T15" fmla="*/ 583 h 756"/>
                <a:gd name="T16" fmla="*/ 26 w 170"/>
                <a:gd name="T17" fmla="*/ 599 h 756"/>
                <a:gd name="T18" fmla="*/ 37 w 170"/>
                <a:gd name="T19" fmla="*/ 612 h 756"/>
                <a:gd name="T20" fmla="*/ 51 w 170"/>
                <a:gd name="T21" fmla="*/ 623 h 756"/>
                <a:gd name="T22" fmla="*/ 66 w 170"/>
                <a:gd name="T23" fmla="*/ 629 h 756"/>
                <a:gd name="T24" fmla="*/ 84 w 170"/>
                <a:gd name="T25" fmla="*/ 632 h 756"/>
                <a:gd name="T26" fmla="*/ 102 w 170"/>
                <a:gd name="T27" fmla="*/ 629 h 756"/>
                <a:gd name="T28" fmla="*/ 118 w 170"/>
                <a:gd name="T29" fmla="*/ 623 h 756"/>
                <a:gd name="T30" fmla="*/ 132 w 170"/>
                <a:gd name="T31" fmla="*/ 612 h 756"/>
                <a:gd name="T32" fmla="*/ 142 w 170"/>
                <a:gd name="T33" fmla="*/ 599 h 756"/>
                <a:gd name="T34" fmla="*/ 149 w 170"/>
                <a:gd name="T35" fmla="*/ 583 h 756"/>
                <a:gd name="T36" fmla="*/ 151 w 170"/>
                <a:gd name="T37" fmla="*/ 565 h 756"/>
                <a:gd name="T38" fmla="*/ 149 w 170"/>
                <a:gd name="T39" fmla="*/ 547 h 756"/>
                <a:gd name="T40" fmla="*/ 142 w 170"/>
                <a:gd name="T41" fmla="*/ 531 h 756"/>
                <a:gd name="T42" fmla="*/ 132 w 170"/>
                <a:gd name="T43" fmla="*/ 517 h 756"/>
                <a:gd name="T44" fmla="*/ 118 w 170"/>
                <a:gd name="T45" fmla="*/ 507 h 756"/>
                <a:gd name="T46" fmla="*/ 102 w 170"/>
                <a:gd name="T47" fmla="*/ 500 h 756"/>
                <a:gd name="T48" fmla="*/ 84 w 170"/>
                <a:gd name="T49" fmla="*/ 497 h 756"/>
                <a:gd name="T50" fmla="*/ 0 w 170"/>
                <a:gd name="T51" fmla="*/ 0 h 756"/>
                <a:gd name="T52" fmla="*/ 170 w 170"/>
                <a:gd name="T53" fmla="*/ 0 h 756"/>
                <a:gd name="T54" fmla="*/ 170 w 170"/>
                <a:gd name="T55" fmla="*/ 756 h 756"/>
                <a:gd name="T56" fmla="*/ 0 w 170"/>
                <a:gd name="T57" fmla="*/ 756 h 756"/>
                <a:gd name="T58" fmla="*/ 0 w 170"/>
                <a:gd name="T59" fmla="*/ 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" h="756">
                  <a:moveTo>
                    <a:pt x="84" y="497"/>
                  </a:moveTo>
                  <a:lnTo>
                    <a:pt x="66" y="500"/>
                  </a:lnTo>
                  <a:lnTo>
                    <a:pt x="51" y="507"/>
                  </a:lnTo>
                  <a:lnTo>
                    <a:pt x="37" y="517"/>
                  </a:lnTo>
                  <a:lnTo>
                    <a:pt x="26" y="531"/>
                  </a:lnTo>
                  <a:lnTo>
                    <a:pt x="20" y="547"/>
                  </a:lnTo>
                  <a:lnTo>
                    <a:pt x="17" y="565"/>
                  </a:lnTo>
                  <a:lnTo>
                    <a:pt x="20" y="583"/>
                  </a:lnTo>
                  <a:lnTo>
                    <a:pt x="26" y="599"/>
                  </a:lnTo>
                  <a:lnTo>
                    <a:pt x="37" y="612"/>
                  </a:lnTo>
                  <a:lnTo>
                    <a:pt x="51" y="623"/>
                  </a:lnTo>
                  <a:lnTo>
                    <a:pt x="66" y="629"/>
                  </a:lnTo>
                  <a:lnTo>
                    <a:pt x="84" y="632"/>
                  </a:lnTo>
                  <a:lnTo>
                    <a:pt x="102" y="629"/>
                  </a:lnTo>
                  <a:lnTo>
                    <a:pt x="118" y="623"/>
                  </a:lnTo>
                  <a:lnTo>
                    <a:pt x="132" y="612"/>
                  </a:lnTo>
                  <a:lnTo>
                    <a:pt x="142" y="599"/>
                  </a:lnTo>
                  <a:lnTo>
                    <a:pt x="149" y="583"/>
                  </a:lnTo>
                  <a:lnTo>
                    <a:pt x="151" y="565"/>
                  </a:lnTo>
                  <a:lnTo>
                    <a:pt x="149" y="547"/>
                  </a:lnTo>
                  <a:lnTo>
                    <a:pt x="142" y="531"/>
                  </a:lnTo>
                  <a:lnTo>
                    <a:pt x="132" y="517"/>
                  </a:lnTo>
                  <a:lnTo>
                    <a:pt x="118" y="507"/>
                  </a:lnTo>
                  <a:lnTo>
                    <a:pt x="102" y="500"/>
                  </a:lnTo>
                  <a:lnTo>
                    <a:pt x="84" y="497"/>
                  </a:lnTo>
                  <a:close/>
                  <a:moveTo>
                    <a:pt x="0" y="0"/>
                  </a:moveTo>
                  <a:lnTo>
                    <a:pt x="170" y="0"/>
                  </a:lnTo>
                  <a:lnTo>
                    <a:pt x="170" y="756"/>
                  </a:lnTo>
                  <a:lnTo>
                    <a:pt x="0" y="7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21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gray">
            <a:xfrm>
              <a:off x="5076825" y="899702"/>
              <a:ext cx="177330" cy="127412"/>
            </a:xfrm>
            <a:custGeom>
              <a:avLst/>
              <a:gdLst>
                <a:gd name="T0" fmla="*/ 38 w 332"/>
                <a:gd name="T1" fmla="*/ 1 h 244"/>
                <a:gd name="T2" fmla="*/ 76 w 332"/>
                <a:gd name="T3" fmla="*/ 1 h 244"/>
                <a:gd name="T4" fmla="*/ 76 w 332"/>
                <a:gd name="T5" fmla="*/ 8 h 244"/>
                <a:gd name="T6" fmla="*/ 56 w 332"/>
                <a:gd name="T7" fmla="*/ 12 h 244"/>
                <a:gd name="T8" fmla="*/ 52 w 332"/>
                <a:gd name="T9" fmla="*/ 31 h 244"/>
                <a:gd name="T10" fmla="*/ 74 w 332"/>
                <a:gd name="T11" fmla="*/ 189 h 244"/>
                <a:gd name="T12" fmla="*/ 78 w 332"/>
                <a:gd name="T13" fmla="*/ 195 h 244"/>
                <a:gd name="T14" fmla="*/ 91 w 332"/>
                <a:gd name="T15" fmla="*/ 179 h 244"/>
                <a:gd name="T16" fmla="*/ 128 w 332"/>
                <a:gd name="T17" fmla="*/ 128 h 244"/>
                <a:gd name="T18" fmla="*/ 117 w 332"/>
                <a:gd name="T19" fmla="*/ 32 h 244"/>
                <a:gd name="T20" fmla="*/ 100 w 332"/>
                <a:gd name="T21" fmla="*/ 11 h 244"/>
                <a:gd name="T22" fmla="*/ 91 w 332"/>
                <a:gd name="T23" fmla="*/ 5 h 244"/>
                <a:gd name="T24" fmla="*/ 94 w 332"/>
                <a:gd name="T25" fmla="*/ 0 h 244"/>
                <a:gd name="T26" fmla="*/ 149 w 332"/>
                <a:gd name="T27" fmla="*/ 1 h 244"/>
                <a:gd name="T28" fmla="*/ 166 w 332"/>
                <a:gd name="T29" fmla="*/ 3 h 244"/>
                <a:gd name="T30" fmla="*/ 165 w 332"/>
                <a:gd name="T31" fmla="*/ 9 h 244"/>
                <a:gd name="T32" fmla="*/ 143 w 332"/>
                <a:gd name="T33" fmla="*/ 15 h 244"/>
                <a:gd name="T34" fmla="*/ 151 w 332"/>
                <a:gd name="T35" fmla="*/ 97 h 244"/>
                <a:gd name="T36" fmla="*/ 179 w 332"/>
                <a:gd name="T37" fmla="*/ 55 h 244"/>
                <a:gd name="T38" fmla="*/ 200 w 332"/>
                <a:gd name="T39" fmla="*/ 23 h 244"/>
                <a:gd name="T40" fmla="*/ 202 w 332"/>
                <a:gd name="T41" fmla="*/ 14 h 244"/>
                <a:gd name="T42" fmla="*/ 195 w 332"/>
                <a:gd name="T43" fmla="*/ 11 h 244"/>
                <a:gd name="T44" fmla="*/ 185 w 332"/>
                <a:gd name="T45" fmla="*/ 5 h 244"/>
                <a:gd name="T46" fmla="*/ 188 w 332"/>
                <a:gd name="T47" fmla="*/ 0 h 244"/>
                <a:gd name="T48" fmla="*/ 250 w 332"/>
                <a:gd name="T49" fmla="*/ 0 h 244"/>
                <a:gd name="T50" fmla="*/ 251 w 332"/>
                <a:gd name="T51" fmla="*/ 5 h 244"/>
                <a:gd name="T52" fmla="*/ 243 w 332"/>
                <a:gd name="T53" fmla="*/ 11 h 244"/>
                <a:gd name="T54" fmla="*/ 224 w 332"/>
                <a:gd name="T55" fmla="*/ 19 h 244"/>
                <a:gd name="T56" fmla="*/ 201 w 332"/>
                <a:gd name="T57" fmla="*/ 47 h 244"/>
                <a:gd name="T58" fmla="*/ 173 w 332"/>
                <a:gd name="T59" fmla="*/ 86 h 244"/>
                <a:gd name="T60" fmla="*/ 158 w 332"/>
                <a:gd name="T61" fmla="*/ 107 h 244"/>
                <a:gd name="T62" fmla="*/ 155 w 332"/>
                <a:gd name="T63" fmla="*/ 113 h 244"/>
                <a:gd name="T64" fmla="*/ 162 w 332"/>
                <a:gd name="T65" fmla="*/ 167 h 244"/>
                <a:gd name="T66" fmla="*/ 168 w 332"/>
                <a:gd name="T67" fmla="*/ 194 h 244"/>
                <a:gd name="T68" fmla="*/ 172 w 332"/>
                <a:gd name="T69" fmla="*/ 193 h 244"/>
                <a:gd name="T70" fmla="*/ 187 w 332"/>
                <a:gd name="T71" fmla="*/ 172 h 244"/>
                <a:gd name="T72" fmla="*/ 202 w 332"/>
                <a:gd name="T73" fmla="*/ 147 h 244"/>
                <a:gd name="T74" fmla="*/ 231 w 332"/>
                <a:gd name="T75" fmla="*/ 103 h 244"/>
                <a:gd name="T76" fmla="*/ 259 w 332"/>
                <a:gd name="T77" fmla="*/ 59 h 244"/>
                <a:gd name="T78" fmla="*/ 277 w 332"/>
                <a:gd name="T79" fmla="*/ 29 h 244"/>
                <a:gd name="T80" fmla="*/ 283 w 332"/>
                <a:gd name="T81" fmla="*/ 13 h 244"/>
                <a:gd name="T82" fmla="*/ 267 w 332"/>
                <a:gd name="T83" fmla="*/ 9 h 244"/>
                <a:gd name="T84" fmla="*/ 266 w 332"/>
                <a:gd name="T85" fmla="*/ 3 h 244"/>
                <a:gd name="T86" fmla="*/ 285 w 332"/>
                <a:gd name="T87" fmla="*/ 1 h 244"/>
                <a:gd name="T88" fmla="*/ 331 w 332"/>
                <a:gd name="T89" fmla="*/ 0 h 244"/>
                <a:gd name="T90" fmla="*/ 332 w 332"/>
                <a:gd name="T91" fmla="*/ 5 h 244"/>
                <a:gd name="T92" fmla="*/ 323 w 332"/>
                <a:gd name="T93" fmla="*/ 11 h 244"/>
                <a:gd name="T94" fmla="*/ 295 w 332"/>
                <a:gd name="T95" fmla="*/ 32 h 244"/>
                <a:gd name="T96" fmla="*/ 227 w 332"/>
                <a:gd name="T97" fmla="*/ 133 h 244"/>
                <a:gd name="T98" fmla="*/ 154 w 332"/>
                <a:gd name="T99" fmla="*/ 244 h 244"/>
                <a:gd name="T100" fmla="*/ 147 w 332"/>
                <a:gd name="T101" fmla="*/ 243 h 244"/>
                <a:gd name="T102" fmla="*/ 133 w 332"/>
                <a:gd name="T103" fmla="*/ 141 h 244"/>
                <a:gd name="T104" fmla="*/ 63 w 332"/>
                <a:gd name="T105" fmla="*/ 243 h 244"/>
                <a:gd name="T106" fmla="*/ 57 w 332"/>
                <a:gd name="T107" fmla="*/ 244 h 244"/>
                <a:gd name="T108" fmla="*/ 52 w 332"/>
                <a:gd name="T109" fmla="*/ 220 h 244"/>
                <a:gd name="T110" fmla="*/ 46 w 332"/>
                <a:gd name="T111" fmla="*/ 176 h 244"/>
                <a:gd name="T112" fmla="*/ 22 w 332"/>
                <a:gd name="T113" fmla="*/ 18 h 244"/>
                <a:gd name="T114" fmla="*/ 2 w 332"/>
                <a:gd name="T115" fmla="*/ 9 h 244"/>
                <a:gd name="T116" fmla="*/ 0 w 332"/>
                <a:gd name="T117" fmla="*/ 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2" h="244">
                  <a:moveTo>
                    <a:pt x="3" y="0"/>
                  </a:moveTo>
                  <a:lnTo>
                    <a:pt x="20" y="1"/>
                  </a:lnTo>
                  <a:lnTo>
                    <a:pt x="38" y="1"/>
                  </a:lnTo>
                  <a:lnTo>
                    <a:pt x="56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6" y="3"/>
                  </a:lnTo>
                  <a:lnTo>
                    <a:pt x="76" y="5"/>
                  </a:lnTo>
                  <a:lnTo>
                    <a:pt x="76" y="8"/>
                  </a:lnTo>
                  <a:lnTo>
                    <a:pt x="75" y="9"/>
                  </a:lnTo>
                  <a:lnTo>
                    <a:pt x="61" y="11"/>
                  </a:lnTo>
                  <a:lnTo>
                    <a:pt x="56" y="12"/>
                  </a:lnTo>
                  <a:lnTo>
                    <a:pt x="52" y="16"/>
                  </a:lnTo>
                  <a:lnTo>
                    <a:pt x="51" y="21"/>
                  </a:lnTo>
                  <a:lnTo>
                    <a:pt x="52" y="31"/>
                  </a:lnTo>
                  <a:lnTo>
                    <a:pt x="71" y="167"/>
                  </a:lnTo>
                  <a:lnTo>
                    <a:pt x="73" y="181"/>
                  </a:lnTo>
                  <a:lnTo>
                    <a:pt x="74" y="189"/>
                  </a:lnTo>
                  <a:lnTo>
                    <a:pt x="75" y="194"/>
                  </a:lnTo>
                  <a:lnTo>
                    <a:pt x="77" y="197"/>
                  </a:lnTo>
                  <a:lnTo>
                    <a:pt x="78" y="195"/>
                  </a:lnTo>
                  <a:lnTo>
                    <a:pt x="81" y="192"/>
                  </a:lnTo>
                  <a:lnTo>
                    <a:pt x="84" y="187"/>
                  </a:lnTo>
                  <a:lnTo>
                    <a:pt x="91" y="179"/>
                  </a:lnTo>
                  <a:lnTo>
                    <a:pt x="99" y="167"/>
                  </a:lnTo>
                  <a:lnTo>
                    <a:pt x="123" y="134"/>
                  </a:lnTo>
                  <a:lnTo>
                    <a:pt x="128" y="128"/>
                  </a:lnTo>
                  <a:lnTo>
                    <a:pt x="130" y="122"/>
                  </a:lnTo>
                  <a:lnTo>
                    <a:pt x="130" y="114"/>
                  </a:lnTo>
                  <a:lnTo>
                    <a:pt x="117" y="32"/>
                  </a:lnTo>
                  <a:lnTo>
                    <a:pt x="114" y="20"/>
                  </a:lnTo>
                  <a:lnTo>
                    <a:pt x="110" y="14"/>
                  </a:lnTo>
                  <a:lnTo>
                    <a:pt x="100" y="11"/>
                  </a:lnTo>
                  <a:lnTo>
                    <a:pt x="93" y="9"/>
                  </a:lnTo>
                  <a:lnTo>
                    <a:pt x="92" y="8"/>
                  </a:lnTo>
                  <a:lnTo>
                    <a:pt x="91" y="5"/>
                  </a:lnTo>
                  <a:lnTo>
                    <a:pt x="91" y="3"/>
                  </a:lnTo>
                  <a:lnTo>
                    <a:pt x="92" y="1"/>
                  </a:lnTo>
                  <a:lnTo>
                    <a:pt x="94" y="0"/>
                  </a:lnTo>
                  <a:lnTo>
                    <a:pt x="111" y="1"/>
                  </a:lnTo>
                  <a:lnTo>
                    <a:pt x="129" y="1"/>
                  </a:lnTo>
                  <a:lnTo>
                    <a:pt x="149" y="1"/>
                  </a:lnTo>
                  <a:lnTo>
                    <a:pt x="165" y="0"/>
                  </a:lnTo>
                  <a:lnTo>
                    <a:pt x="166" y="1"/>
                  </a:lnTo>
                  <a:lnTo>
                    <a:pt x="166" y="3"/>
                  </a:lnTo>
                  <a:lnTo>
                    <a:pt x="166" y="5"/>
                  </a:lnTo>
                  <a:lnTo>
                    <a:pt x="166" y="8"/>
                  </a:lnTo>
                  <a:lnTo>
                    <a:pt x="165" y="9"/>
                  </a:lnTo>
                  <a:lnTo>
                    <a:pt x="152" y="11"/>
                  </a:lnTo>
                  <a:lnTo>
                    <a:pt x="147" y="12"/>
                  </a:lnTo>
                  <a:lnTo>
                    <a:pt x="143" y="15"/>
                  </a:lnTo>
                  <a:lnTo>
                    <a:pt x="141" y="20"/>
                  </a:lnTo>
                  <a:lnTo>
                    <a:pt x="142" y="30"/>
                  </a:lnTo>
                  <a:lnTo>
                    <a:pt x="151" y="97"/>
                  </a:lnTo>
                  <a:lnTo>
                    <a:pt x="157" y="88"/>
                  </a:lnTo>
                  <a:lnTo>
                    <a:pt x="170" y="70"/>
                  </a:lnTo>
                  <a:lnTo>
                    <a:pt x="179" y="55"/>
                  </a:lnTo>
                  <a:lnTo>
                    <a:pt x="188" y="42"/>
                  </a:lnTo>
                  <a:lnTo>
                    <a:pt x="195" y="32"/>
                  </a:lnTo>
                  <a:lnTo>
                    <a:pt x="200" y="23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2" y="14"/>
                  </a:lnTo>
                  <a:lnTo>
                    <a:pt x="200" y="13"/>
                  </a:lnTo>
                  <a:lnTo>
                    <a:pt x="198" y="12"/>
                  </a:lnTo>
                  <a:lnTo>
                    <a:pt x="195" y="11"/>
                  </a:lnTo>
                  <a:lnTo>
                    <a:pt x="187" y="9"/>
                  </a:lnTo>
                  <a:lnTo>
                    <a:pt x="186" y="8"/>
                  </a:lnTo>
                  <a:lnTo>
                    <a:pt x="185" y="5"/>
                  </a:lnTo>
                  <a:lnTo>
                    <a:pt x="185" y="3"/>
                  </a:lnTo>
                  <a:lnTo>
                    <a:pt x="186" y="1"/>
                  </a:lnTo>
                  <a:lnTo>
                    <a:pt x="188" y="0"/>
                  </a:lnTo>
                  <a:lnTo>
                    <a:pt x="219" y="1"/>
                  </a:lnTo>
                  <a:lnTo>
                    <a:pt x="236" y="1"/>
                  </a:lnTo>
                  <a:lnTo>
                    <a:pt x="250" y="0"/>
                  </a:lnTo>
                  <a:lnTo>
                    <a:pt x="251" y="1"/>
                  </a:lnTo>
                  <a:lnTo>
                    <a:pt x="251" y="3"/>
                  </a:lnTo>
                  <a:lnTo>
                    <a:pt x="251" y="5"/>
                  </a:lnTo>
                  <a:lnTo>
                    <a:pt x="251" y="8"/>
                  </a:lnTo>
                  <a:lnTo>
                    <a:pt x="250" y="9"/>
                  </a:lnTo>
                  <a:lnTo>
                    <a:pt x="243" y="11"/>
                  </a:lnTo>
                  <a:lnTo>
                    <a:pt x="235" y="13"/>
                  </a:lnTo>
                  <a:lnTo>
                    <a:pt x="229" y="15"/>
                  </a:lnTo>
                  <a:lnTo>
                    <a:pt x="224" y="19"/>
                  </a:lnTo>
                  <a:lnTo>
                    <a:pt x="217" y="27"/>
                  </a:lnTo>
                  <a:lnTo>
                    <a:pt x="210" y="36"/>
                  </a:lnTo>
                  <a:lnTo>
                    <a:pt x="201" y="47"/>
                  </a:lnTo>
                  <a:lnTo>
                    <a:pt x="192" y="59"/>
                  </a:lnTo>
                  <a:lnTo>
                    <a:pt x="182" y="73"/>
                  </a:lnTo>
                  <a:lnTo>
                    <a:pt x="173" y="86"/>
                  </a:lnTo>
                  <a:lnTo>
                    <a:pt x="166" y="96"/>
                  </a:lnTo>
                  <a:lnTo>
                    <a:pt x="160" y="104"/>
                  </a:lnTo>
                  <a:lnTo>
                    <a:pt x="158" y="107"/>
                  </a:lnTo>
                  <a:lnTo>
                    <a:pt x="157" y="109"/>
                  </a:lnTo>
                  <a:lnTo>
                    <a:pt x="156" y="111"/>
                  </a:lnTo>
                  <a:lnTo>
                    <a:pt x="155" y="113"/>
                  </a:lnTo>
                  <a:lnTo>
                    <a:pt x="155" y="116"/>
                  </a:lnTo>
                  <a:lnTo>
                    <a:pt x="155" y="121"/>
                  </a:lnTo>
                  <a:lnTo>
                    <a:pt x="162" y="167"/>
                  </a:lnTo>
                  <a:lnTo>
                    <a:pt x="165" y="181"/>
                  </a:lnTo>
                  <a:lnTo>
                    <a:pt x="166" y="190"/>
                  </a:lnTo>
                  <a:lnTo>
                    <a:pt x="168" y="194"/>
                  </a:lnTo>
                  <a:lnTo>
                    <a:pt x="169" y="197"/>
                  </a:lnTo>
                  <a:lnTo>
                    <a:pt x="170" y="195"/>
                  </a:lnTo>
                  <a:lnTo>
                    <a:pt x="172" y="193"/>
                  </a:lnTo>
                  <a:lnTo>
                    <a:pt x="175" y="189"/>
                  </a:lnTo>
                  <a:lnTo>
                    <a:pt x="179" y="182"/>
                  </a:lnTo>
                  <a:lnTo>
                    <a:pt x="187" y="172"/>
                  </a:lnTo>
                  <a:lnTo>
                    <a:pt x="190" y="167"/>
                  </a:lnTo>
                  <a:lnTo>
                    <a:pt x="195" y="159"/>
                  </a:lnTo>
                  <a:lnTo>
                    <a:pt x="202" y="147"/>
                  </a:lnTo>
                  <a:lnTo>
                    <a:pt x="212" y="133"/>
                  </a:lnTo>
                  <a:lnTo>
                    <a:pt x="221" y="118"/>
                  </a:lnTo>
                  <a:lnTo>
                    <a:pt x="231" y="103"/>
                  </a:lnTo>
                  <a:lnTo>
                    <a:pt x="241" y="87"/>
                  </a:lnTo>
                  <a:lnTo>
                    <a:pt x="251" y="72"/>
                  </a:lnTo>
                  <a:lnTo>
                    <a:pt x="259" y="59"/>
                  </a:lnTo>
                  <a:lnTo>
                    <a:pt x="266" y="48"/>
                  </a:lnTo>
                  <a:lnTo>
                    <a:pt x="271" y="39"/>
                  </a:lnTo>
                  <a:lnTo>
                    <a:pt x="277" y="29"/>
                  </a:lnTo>
                  <a:lnTo>
                    <a:pt x="282" y="20"/>
                  </a:lnTo>
                  <a:lnTo>
                    <a:pt x="284" y="16"/>
                  </a:lnTo>
                  <a:lnTo>
                    <a:pt x="283" y="13"/>
                  </a:lnTo>
                  <a:lnTo>
                    <a:pt x="279" y="12"/>
                  </a:lnTo>
                  <a:lnTo>
                    <a:pt x="274" y="11"/>
                  </a:lnTo>
                  <a:lnTo>
                    <a:pt x="267" y="9"/>
                  </a:lnTo>
                  <a:lnTo>
                    <a:pt x="266" y="8"/>
                  </a:lnTo>
                  <a:lnTo>
                    <a:pt x="266" y="5"/>
                  </a:lnTo>
                  <a:lnTo>
                    <a:pt x="266" y="3"/>
                  </a:lnTo>
                  <a:lnTo>
                    <a:pt x="267" y="1"/>
                  </a:lnTo>
                  <a:lnTo>
                    <a:pt x="268" y="0"/>
                  </a:lnTo>
                  <a:lnTo>
                    <a:pt x="285" y="1"/>
                  </a:lnTo>
                  <a:lnTo>
                    <a:pt x="301" y="1"/>
                  </a:lnTo>
                  <a:lnTo>
                    <a:pt x="317" y="1"/>
                  </a:lnTo>
                  <a:lnTo>
                    <a:pt x="331" y="0"/>
                  </a:lnTo>
                  <a:lnTo>
                    <a:pt x="332" y="1"/>
                  </a:lnTo>
                  <a:lnTo>
                    <a:pt x="332" y="3"/>
                  </a:lnTo>
                  <a:lnTo>
                    <a:pt x="332" y="5"/>
                  </a:lnTo>
                  <a:lnTo>
                    <a:pt x="332" y="8"/>
                  </a:lnTo>
                  <a:lnTo>
                    <a:pt x="331" y="9"/>
                  </a:lnTo>
                  <a:lnTo>
                    <a:pt x="323" y="11"/>
                  </a:lnTo>
                  <a:lnTo>
                    <a:pt x="312" y="15"/>
                  </a:lnTo>
                  <a:lnTo>
                    <a:pt x="304" y="22"/>
                  </a:lnTo>
                  <a:lnTo>
                    <a:pt x="295" y="32"/>
                  </a:lnTo>
                  <a:lnTo>
                    <a:pt x="289" y="41"/>
                  </a:lnTo>
                  <a:lnTo>
                    <a:pt x="283" y="51"/>
                  </a:lnTo>
                  <a:lnTo>
                    <a:pt x="227" y="133"/>
                  </a:lnTo>
                  <a:lnTo>
                    <a:pt x="191" y="188"/>
                  </a:lnTo>
                  <a:lnTo>
                    <a:pt x="155" y="243"/>
                  </a:lnTo>
                  <a:lnTo>
                    <a:pt x="154" y="244"/>
                  </a:lnTo>
                  <a:lnTo>
                    <a:pt x="151" y="244"/>
                  </a:lnTo>
                  <a:lnTo>
                    <a:pt x="149" y="244"/>
                  </a:lnTo>
                  <a:lnTo>
                    <a:pt x="147" y="243"/>
                  </a:lnTo>
                  <a:lnTo>
                    <a:pt x="141" y="199"/>
                  </a:lnTo>
                  <a:lnTo>
                    <a:pt x="135" y="154"/>
                  </a:lnTo>
                  <a:lnTo>
                    <a:pt x="133" y="141"/>
                  </a:lnTo>
                  <a:lnTo>
                    <a:pt x="84" y="209"/>
                  </a:lnTo>
                  <a:lnTo>
                    <a:pt x="74" y="226"/>
                  </a:lnTo>
                  <a:lnTo>
                    <a:pt x="63" y="243"/>
                  </a:lnTo>
                  <a:lnTo>
                    <a:pt x="61" y="244"/>
                  </a:lnTo>
                  <a:lnTo>
                    <a:pt x="59" y="244"/>
                  </a:lnTo>
                  <a:lnTo>
                    <a:pt x="57" y="244"/>
                  </a:lnTo>
                  <a:lnTo>
                    <a:pt x="55" y="243"/>
                  </a:lnTo>
                  <a:lnTo>
                    <a:pt x="54" y="233"/>
                  </a:lnTo>
                  <a:lnTo>
                    <a:pt x="52" y="220"/>
                  </a:lnTo>
                  <a:lnTo>
                    <a:pt x="51" y="205"/>
                  </a:lnTo>
                  <a:lnTo>
                    <a:pt x="49" y="190"/>
                  </a:lnTo>
                  <a:lnTo>
                    <a:pt x="46" y="176"/>
                  </a:lnTo>
                  <a:lnTo>
                    <a:pt x="26" y="36"/>
                  </a:lnTo>
                  <a:lnTo>
                    <a:pt x="24" y="24"/>
                  </a:lnTo>
                  <a:lnTo>
                    <a:pt x="22" y="18"/>
                  </a:lnTo>
                  <a:lnTo>
                    <a:pt x="18" y="13"/>
                  </a:lnTo>
                  <a:lnTo>
                    <a:pt x="9" y="11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gray">
            <a:xfrm>
              <a:off x="5230511" y="899702"/>
              <a:ext cx="47288" cy="127412"/>
            </a:xfrm>
            <a:custGeom>
              <a:avLst/>
              <a:gdLst>
                <a:gd name="T0" fmla="*/ 73 w 93"/>
                <a:gd name="T1" fmla="*/ 87 h 238"/>
                <a:gd name="T2" fmla="*/ 76 w 93"/>
                <a:gd name="T3" fmla="*/ 90 h 238"/>
                <a:gd name="T4" fmla="*/ 77 w 93"/>
                <a:gd name="T5" fmla="*/ 93 h 238"/>
                <a:gd name="T6" fmla="*/ 77 w 93"/>
                <a:gd name="T7" fmla="*/ 98 h 238"/>
                <a:gd name="T8" fmla="*/ 74 w 93"/>
                <a:gd name="T9" fmla="*/ 106 h 238"/>
                <a:gd name="T10" fmla="*/ 30 w 93"/>
                <a:gd name="T11" fmla="*/ 211 h 238"/>
                <a:gd name="T12" fmla="*/ 30 w 93"/>
                <a:gd name="T13" fmla="*/ 215 h 238"/>
                <a:gd name="T14" fmla="*/ 33 w 93"/>
                <a:gd name="T15" fmla="*/ 216 h 238"/>
                <a:gd name="T16" fmla="*/ 44 w 93"/>
                <a:gd name="T17" fmla="*/ 211 h 238"/>
                <a:gd name="T18" fmla="*/ 62 w 93"/>
                <a:gd name="T19" fmla="*/ 198 h 238"/>
                <a:gd name="T20" fmla="*/ 72 w 93"/>
                <a:gd name="T21" fmla="*/ 190 h 238"/>
                <a:gd name="T22" fmla="*/ 75 w 93"/>
                <a:gd name="T23" fmla="*/ 194 h 238"/>
                <a:gd name="T24" fmla="*/ 71 w 93"/>
                <a:gd name="T25" fmla="*/ 201 h 238"/>
                <a:gd name="T26" fmla="*/ 54 w 93"/>
                <a:gd name="T27" fmla="*/ 217 h 238"/>
                <a:gd name="T28" fmla="*/ 32 w 93"/>
                <a:gd name="T29" fmla="*/ 232 h 238"/>
                <a:gd name="T30" fmla="*/ 8 w 93"/>
                <a:gd name="T31" fmla="*/ 238 h 238"/>
                <a:gd name="T32" fmla="*/ 4 w 93"/>
                <a:gd name="T33" fmla="*/ 237 h 238"/>
                <a:gd name="T34" fmla="*/ 1 w 93"/>
                <a:gd name="T35" fmla="*/ 233 h 238"/>
                <a:gd name="T36" fmla="*/ 0 w 93"/>
                <a:gd name="T37" fmla="*/ 228 h 238"/>
                <a:gd name="T38" fmla="*/ 46 w 93"/>
                <a:gd name="T39" fmla="*/ 117 h 238"/>
                <a:gd name="T40" fmla="*/ 47 w 93"/>
                <a:gd name="T41" fmla="*/ 111 h 238"/>
                <a:gd name="T42" fmla="*/ 45 w 93"/>
                <a:gd name="T43" fmla="*/ 110 h 238"/>
                <a:gd name="T44" fmla="*/ 37 w 93"/>
                <a:gd name="T45" fmla="*/ 113 h 238"/>
                <a:gd name="T46" fmla="*/ 16 w 93"/>
                <a:gd name="T47" fmla="*/ 129 h 238"/>
                <a:gd name="T48" fmla="*/ 13 w 93"/>
                <a:gd name="T49" fmla="*/ 127 h 238"/>
                <a:gd name="T50" fmla="*/ 11 w 93"/>
                <a:gd name="T51" fmla="*/ 123 h 238"/>
                <a:gd name="T52" fmla="*/ 37 w 93"/>
                <a:gd name="T53" fmla="*/ 101 h 238"/>
                <a:gd name="T54" fmla="*/ 61 w 93"/>
                <a:gd name="T55" fmla="*/ 88 h 238"/>
                <a:gd name="T56" fmla="*/ 80 w 93"/>
                <a:gd name="T57" fmla="*/ 0 h 238"/>
                <a:gd name="T58" fmla="*/ 86 w 93"/>
                <a:gd name="T59" fmla="*/ 3 h 238"/>
                <a:gd name="T60" fmla="*/ 91 w 93"/>
                <a:gd name="T61" fmla="*/ 8 h 238"/>
                <a:gd name="T62" fmla="*/ 93 w 93"/>
                <a:gd name="T63" fmla="*/ 14 h 238"/>
                <a:gd name="T64" fmla="*/ 86 w 93"/>
                <a:gd name="T65" fmla="*/ 30 h 238"/>
                <a:gd name="T66" fmla="*/ 74 w 93"/>
                <a:gd name="T67" fmla="*/ 37 h 238"/>
                <a:gd name="T68" fmla="*/ 66 w 93"/>
                <a:gd name="T69" fmla="*/ 35 h 238"/>
                <a:gd name="T70" fmla="*/ 62 w 93"/>
                <a:gd name="T71" fmla="*/ 31 h 238"/>
                <a:gd name="T72" fmla="*/ 60 w 93"/>
                <a:gd name="T73" fmla="*/ 26 h 238"/>
                <a:gd name="T74" fmla="*/ 61 w 93"/>
                <a:gd name="T75" fmla="*/ 18 h 238"/>
                <a:gd name="T76" fmla="*/ 66 w 93"/>
                <a:gd name="T77" fmla="*/ 7 h 238"/>
                <a:gd name="T78" fmla="*/ 80 w 93"/>
                <a:gd name="T7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238">
                  <a:moveTo>
                    <a:pt x="71" y="87"/>
                  </a:moveTo>
                  <a:lnTo>
                    <a:pt x="73" y="87"/>
                  </a:lnTo>
                  <a:lnTo>
                    <a:pt x="75" y="89"/>
                  </a:lnTo>
                  <a:lnTo>
                    <a:pt x="76" y="90"/>
                  </a:lnTo>
                  <a:lnTo>
                    <a:pt x="77" y="91"/>
                  </a:lnTo>
                  <a:lnTo>
                    <a:pt x="77" y="93"/>
                  </a:lnTo>
                  <a:lnTo>
                    <a:pt x="77" y="95"/>
                  </a:lnTo>
                  <a:lnTo>
                    <a:pt x="77" y="98"/>
                  </a:lnTo>
                  <a:lnTo>
                    <a:pt x="76" y="102"/>
                  </a:lnTo>
                  <a:lnTo>
                    <a:pt x="74" y="106"/>
                  </a:lnTo>
                  <a:lnTo>
                    <a:pt x="32" y="208"/>
                  </a:lnTo>
                  <a:lnTo>
                    <a:pt x="30" y="211"/>
                  </a:lnTo>
                  <a:lnTo>
                    <a:pt x="30" y="213"/>
                  </a:lnTo>
                  <a:lnTo>
                    <a:pt x="30" y="215"/>
                  </a:lnTo>
                  <a:lnTo>
                    <a:pt x="30" y="216"/>
                  </a:lnTo>
                  <a:lnTo>
                    <a:pt x="33" y="216"/>
                  </a:lnTo>
                  <a:lnTo>
                    <a:pt x="38" y="215"/>
                  </a:lnTo>
                  <a:lnTo>
                    <a:pt x="44" y="211"/>
                  </a:lnTo>
                  <a:lnTo>
                    <a:pt x="53" y="205"/>
                  </a:lnTo>
                  <a:lnTo>
                    <a:pt x="62" y="198"/>
                  </a:lnTo>
                  <a:lnTo>
                    <a:pt x="69" y="189"/>
                  </a:lnTo>
                  <a:lnTo>
                    <a:pt x="72" y="190"/>
                  </a:lnTo>
                  <a:lnTo>
                    <a:pt x="74" y="192"/>
                  </a:lnTo>
                  <a:lnTo>
                    <a:pt x="75" y="194"/>
                  </a:lnTo>
                  <a:lnTo>
                    <a:pt x="75" y="196"/>
                  </a:lnTo>
                  <a:lnTo>
                    <a:pt x="71" y="201"/>
                  </a:lnTo>
                  <a:lnTo>
                    <a:pt x="63" y="208"/>
                  </a:lnTo>
                  <a:lnTo>
                    <a:pt x="54" y="217"/>
                  </a:lnTo>
                  <a:lnTo>
                    <a:pt x="43" y="224"/>
                  </a:lnTo>
                  <a:lnTo>
                    <a:pt x="32" y="232"/>
                  </a:lnTo>
                  <a:lnTo>
                    <a:pt x="19" y="237"/>
                  </a:lnTo>
                  <a:lnTo>
                    <a:pt x="8" y="238"/>
                  </a:lnTo>
                  <a:lnTo>
                    <a:pt x="6" y="238"/>
                  </a:lnTo>
                  <a:lnTo>
                    <a:pt x="4" y="237"/>
                  </a:lnTo>
                  <a:lnTo>
                    <a:pt x="2" y="235"/>
                  </a:lnTo>
                  <a:lnTo>
                    <a:pt x="1" y="233"/>
                  </a:lnTo>
                  <a:lnTo>
                    <a:pt x="0" y="231"/>
                  </a:lnTo>
                  <a:lnTo>
                    <a:pt x="0" y="228"/>
                  </a:lnTo>
                  <a:lnTo>
                    <a:pt x="1" y="225"/>
                  </a:lnTo>
                  <a:lnTo>
                    <a:pt x="46" y="117"/>
                  </a:lnTo>
                  <a:lnTo>
                    <a:pt x="47" y="113"/>
                  </a:lnTo>
                  <a:lnTo>
                    <a:pt x="47" y="111"/>
                  </a:lnTo>
                  <a:lnTo>
                    <a:pt x="47" y="110"/>
                  </a:lnTo>
                  <a:lnTo>
                    <a:pt x="45" y="110"/>
                  </a:lnTo>
                  <a:lnTo>
                    <a:pt x="42" y="110"/>
                  </a:lnTo>
                  <a:lnTo>
                    <a:pt x="37" y="113"/>
                  </a:lnTo>
                  <a:lnTo>
                    <a:pt x="27" y="120"/>
                  </a:lnTo>
                  <a:lnTo>
                    <a:pt x="16" y="129"/>
                  </a:lnTo>
                  <a:lnTo>
                    <a:pt x="14" y="128"/>
                  </a:lnTo>
                  <a:lnTo>
                    <a:pt x="13" y="127"/>
                  </a:lnTo>
                  <a:lnTo>
                    <a:pt x="11" y="125"/>
                  </a:lnTo>
                  <a:lnTo>
                    <a:pt x="11" y="123"/>
                  </a:lnTo>
                  <a:lnTo>
                    <a:pt x="24" y="110"/>
                  </a:lnTo>
                  <a:lnTo>
                    <a:pt x="37" y="101"/>
                  </a:lnTo>
                  <a:lnTo>
                    <a:pt x="51" y="93"/>
                  </a:lnTo>
                  <a:lnTo>
                    <a:pt x="61" y="88"/>
                  </a:lnTo>
                  <a:lnTo>
                    <a:pt x="71" y="87"/>
                  </a:lnTo>
                  <a:close/>
                  <a:moveTo>
                    <a:pt x="80" y="0"/>
                  </a:moveTo>
                  <a:lnTo>
                    <a:pt x="83" y="2"/>
                  </a:lnTo>
                  <a:lnTo>
                    <a:pt x="86" y="3"/>
                  </a:lnTo>
                  <a:lnTo>
                    <a:pt x="88" y="5"/>
                  </a:lnTo>
                  <a:lnTo>
                    <a:pt x="91" y="8"/>
                  </a:lnTo>
                  <a:lnTo>
                    <a:pt x="92" y="11"/>
                  </a:lnTo>
                  <a:lnTo>
                    <a:pt x="93" y="14"/>
                  </a:lnTo>
                  <a:lnTo>
                    <a:pt x="91" y="23"/>
                  </a:lnTo>
                  <a:lnTo>
                    <a:pt x="86" y="30"/>
                  </a:lnTo>
                  <a:lnTo>
                    <a:pt x="81" y="35"/>
                  </a:lnTo>
                  <a:lnTo>
                    <a:pt x="74" y="37"/>
                  </a:lnTo>
                  <a:lnTo>
                    <a:pt x="69" y="36"/>
                  </a:lnTo>
                  <a:lnTo>
                    <a:pt x="66" y="35"/>
                  </a:lnTo>
                  <a:lnTo>
                    <a:pt x="64" y="33"/>
                  </a:lnTo>
                  <a:lnTo>
                    <a:pt x="62" y="31"/>
                  </a:lnTo>
                  <a:lnTo>
                    <a:pt x="61" y="29"/>
                  </a:lnTo>
                  <a:lnTo>
                    <a:pt x="60" y="26"/>
                  </a:lnTo>
                  <a:lnTo>
                    <a:pt x="60" y="24"/>
                  </a:lnTo>
                  <a:lnTo>
                    <a:pt x="61" y="18"/>
                  </a:lnTo>
                  <a:lnTo>
                    <a:pt x="63" y="12"/>
                  </a:lnTo>
                  <a:lnTo>
                    <a:pt x="66" y="7"/>
                  </a:lnTo>
                  <a:lnTo>
                    <a:pt x="73" y="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gray">
            <a:xfrm>
              <a:off x="5283711" y="931554"/>
              <a:ext cx="59110" cy="95560"/>
            </a:xfrm>
            <a:custGeom>
              <a:avLst/>
              <a:gdLst>
                <a:gd name="T0" fmla="*/ 70 w 108"/>
                <a:gd name="T1" fmla="*/ 0 h 181"/>
                <a:gd name="T2" fmla="*/ 73 w 108"/>
                <a:gd name="T3" fmla="*/ 0 h 181"/>
                <a:gd name="T4" fmla="*/ 75 w 108"/>
                <a:gd name="T5" fmla="*/ 2 h 181"/>
                <a:gd name="T6" fmla="*/ 77 w 108"/>
                <a:gd name="T7" fmla="*/ 4 h 181"/>
                <a:gd name="T8" fmla="*/ 68 w 108"/>
                <a:gd name="T9" fmla="*/ 38 h 181"/>
                <a:gd name="T10" fmla="*/ 107 w 108"/>
                <a:gd name="T11" fmla="*/ 38 h 181"/>
                <a:gd name="T12" fmla="*/ 108 w 108"/>
                <a:gd name="T13" fmla="*/ 42 h 181"/>
                <a:gd name="T14" fmla="*/ 108 w 108"/>
                <a:gd name="T15" fmla="*/ 45 h 181"/>
                <a:gd name="T16" fmla="*/ 107 w 108"/>
                <a:gd name="T17" fmla="*/ 47 h 181"/>
                <a:gd name="T18" fmla="*/ 105 w 108"/>
                <a:gd name="T19" fmla="*/ 50 h 181"/>
                <a:gd name="T20" fmla="*/ 103 w 108"/>
                <a:gd name="T21" fmla="*/ 52 h 181"/>
                <a:gd name="T22" fmla="*/ 64 w 108"/>
                <a:gd name="T23" fmla="*/ 52 h 181"/>
                <a:gd name="T24" fmla="*/ 31 w 108"/>
                <a:gd name="T25" fmla="*/ 146 h 181"/>
                <a:gd name="T26" fmla="*/ 30 w 108"/>
                <a:gd name="T27" fmla="*/ 150 h 181"/>
                <a:gd name="T28" fmla="*/ 30 w 108"/>
                <a:gd name="T29" fmla="*/ 152 h 181"/>
                <a:gd name="T30" fmla="*/ 31 w 108"/>
                <a:gd name="T31" fmla="*/ 155 h 181"/>
                <a:gd name="T32" fmla="*/ 32 w 108"/>
                <a:gd name="T33" fmla="*/ 156 h 181"/>
                <a:gd name="T34" fmla="*/ 33 w 108"/>
                <a:gd name="T35" fmla="*/ 156 h 181"/>
                <a:gd name="T36" fmla="*/ 37 w 108"/>
                <a:gd name="T37" fmla="*/ 154 h 181"/>
                <a:gd name="T38" fmla="*/ 44 w 108"/>
                <a:gd name="T39" fmla="*/ 150 h 181"/>
                <a:gd name="T40" fmla="*/ 51 w 108"/>
                <a:gd name="T41" fmla="*/ 144 h 181"/>
                <a:gd name="T42" fmla="*/ 59 w 108"/>
                <a:gd name="T43" fmla="*/ 138 h 181"/>
                <a:gd name="T44" fmla="*/ 68 w 108"/>
                <a:gd name="T45" fmla="*/ 130 h 181"/>
                <a:gd name="T46" fmla="*/ 74 w 108"/>
                <a:gd name="T47" fmla="*/ 123 h 181"/>
                <a:gd name="T48" fmla="*/ 76 w 108"/>
                <a:gd name="T49" fmla="*/ 124 h 181"/>
                <a:gd name="T50" fmla="*/ 78 w 108"/>
                <a:gd name="T51" fmla="*/ 125 h 181"/>
                <a:gd name="T52" fmla="*/ 79 w 108"/>
                <a:gd name="T53" fmla="*/ 127 h 181"/>
                <a:gd name="T54" fmla="*/ 79 w 108"/>
                <a:gd name="T55" fmla="*/ 129 h 181"/>
                <a:gd name="T56" fmla="*/ 68 w 108"/>
                <a:gd name="T57" fmla="*/ 144 h 181"/>
                <a:gd name="T58" fmla="*/ 56 w 108"/>
                <a:gd name="T59" fmla="*/ 157 h 181"/>
                <a:gd name="T60" fmla="*/ 42 w 108"/>
                <a:gd name="T61" fmla="*/ 166 h 181"/>
                <a:gd name="T62" fmla="*/ 31 w 108"/>
                <a:gd name="T63" fmla="*/ 175 h 181"/>
                <a:gd name="T64" fmla="*/ 19 w 108"/>
                <a:gd name="T65" fmla="*/ 180 h 181"/>
                <a:gd name="T66" fmla="*/ 11 w 108"/>
                <a:gd name="T67" fmla="*/ 181 h 181"/>
                <a:gd name="T68" fmla="*/ 8 w 108"/>
                <a:gd name="T69" fmla="*/ 181 h 181"/>
                <a:gd name="T70" fmla="*/ 5 w 108"/>
                <a:gd name="T71" fmla="*/ 179 h 181"/>
                <a:gd name="T72" fmla="*/ 2 w 108"/>
                <a:gd name="T73" fmla="*/ 177 h 181"/>
                <a:gd name="T74" fmla="*/ 1 w 108"/>
                <a:gd name="T75" fmla="*/ 175 h 181"/>
                <a:gd name="T76" fmla="*/ 0 w 108"/>
                <a:gd name="T77" fmla="*/ 171 h 181"/>
                <a:gd name="T78" fmla="*/ 1 w 108"/>
                <a:gd name="T79" fmla="*/ 166 h 181"/>
                <a:gd name="T80" fmla="*/ 2 w 108"/>
                <a:gd name="T81" fmla="*/ 160 h 181"/>
                <a:gd name="T82" fmla="*/ 6 w 108"/>
                <a:gd name="T83" fmla="*/ 151 h 181"/>
                <a:gd name="T84" fmla="*/ 39 w 108"/>
                <a:gd name="T85" fmla="*/ 52 h 181"/>
                <a:gd name="T86" fmla="*/ 12 w 108"/>
                <a:gd name="T87" fmla="*/ 52 h 181"/>
                <a:gd name="T88" fmla="*/ 11 w 108"/>
                <a:gd name="T89" fmla="*/ 50 h 181"/>
                <a:gd name="T90" fmla="*/ 12 w 108"/>
                <a:gd name="T91" fmla="*/ 48 h 181"/>
                <a:gd name="T92" fmla="*/ 12 w 108"/>
                <a:gd name="T93" fmla="*/ 45 h 181"/>
                <a:gd name="T94" fmla="*/ 14 w 108"/>
                <a:gd name="T95" fmla="*/ 44 h 181"/>
                <a:gd name="T96" fmla="*/ 15 w 108"/>
                <a:gd name="T97" fmla="*/ 42 h 181"/>
                <a:gd name="T98" fmla="*/ 45 w 108"/>
                <a:gd name="T99" fmla="*/ 37 h 181"/>
                <a:gd name="T100" fmla="*/ 65 w 108"/>
                <a:gd name="T101" fmla="*/ 2 h 181"/>
                <a:gd name="T102" fmla="*/ 67 w 108"/>
                <a:gd name="T103" fmla="*/ 0 h 181"/>
                <a:gd name="T104" fmla="*/ 70 w 108"/>
                <a:gd name="T10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" h="181">
                  <a:moveTo>
                    <a:pt x="70" y="0"/>
                  </a:moveTo>
                  <a:lnTo>
                    <a:pt x="73" y="0"/>
                  </a:lnTo>
                  <a:lnTo>
                    <a:pt x="75" y="2"/>
                  </a:lnTo>
                  <a:lnTo>
                    <a:pt x="77" y="4"/>
                  </a:lnTo>
                  <a:lnTo>
                    <a:pt x="68" y="38"/>
                  </a:lnTo>
                  <a:lnTo>
                    <a:pt x="107" y="38"/>
                  </a:lnTo>
                  <a:lnTo>
                    <a:pt x="108" y="42"/>
                  </a:lnTo>
                  <a:lnTo>
                    <a:pt x="108" y="45"/>
                  </a:lnTo>
                  <a:lnTo>
                    <a:pt x="107" y="47"/>
                  </a:lnTo>
                  <a:lnTo>
                    <a:pt x="105" y="50"/>
                  </a:lnTo>
                  <a:lnTo>
                    <a:pt x="103" y="52"/>
                  </a:lnTo>
                  <a:lnTo>
                    <a:pt x="64" y="52"/>
                  </a:lnTo>
                  <a:lnTo>
                    <a:pt x="31" y="146"/>
                  </a:lnTo>
                  <a:lnTo>
                    <a:pt x="30" y="150"/>
                  </a:lnTo>
                  <a:lnTo>
                    <a:pt x="30" y="152"/>
                  </a:lnTo>
                  <a:lnTo>
                    <a:pt x="31" y="155"/>
                  </a:lnTo>
                  <a:lnTo>
                    <a:pt x="32" y="156"/>
                  </a:lnTo>
                  <a:lnTo>
                    <a:pt x="33" y="156"/>
                  </a:lnTo>
                  <a:lnTo>
                    <a:pt x="37" y="154"/>
                  </a:lnTo>
                  <a:lnTo>
                    <a:pt x="44" y="150"/>
                  </a:lnTo>
                  <a:lnTo>
                    <a:pt x="51" y="144"/>
                  </a:lnTo>
                  <a:lnTo>
                    <a:pt x="59" y="138"/>
                  </a:lnTo>
                  <a:lnTo>
                    <a:pt x="68" y="130"/>
                  </a:lnTo>
                  <a:lnTo>
                    <a:pt x="74" y="123"/>
                  </a:lnTo>
                  <a:lnTo>
                    <a:pt x="76" y="124"/>
                  </a:lnTo>
                  <a:lnTo>
                    <a:pt x="78" y="125"/>
                  </a:lnTo>
                  <a:lnTo>
                    <a:pt x="79" y="127"/>
                  </a:lnTo>
                  <a:lnTo>
                    <a:pt x="79" y="129"/>
                  </a:lnTo>
                  <a:lnTo>
                    <a:pt x="68" y="144"/>
                  </a:lnTo>
                  <a:lnTo>
                    <a:pt x="56" y="157"/>
                  </a:lnTo>
                  <a:lnTo>
                    <a:pt x="42" y="166"/>
                  </a:lnTo>
                  <a:lnTo>
                    <a:pt x="31" y="175"/>
                  </a:lnTo>
                  <a:lnTo>
                    <a:pt x="19" y="180"/>
                  </a:lnTo>
                  <a:lnTo>
                    <a:pt x="11" y="181"/>
                  </a:lnTo>
                  <a:lnTo>
                    <a:pt x="8" y="181"/>
                  </a:lnTo>
                  <a:lnTo>
                    <a:pt x="5" y="179"/>
                  </a:lnTo>
                  <a:lnTo>
                    <a:pt x="2" y="177"/>
                  </a:lnTo>
                  <a:lnTo>
                    <a:pt x="1" y="175"/>
                  </a:lnTo>
                  <a:lnTo>
                    <a:pt x="0" y="171"/>
                  </a:lnTo>
                  <a:lnTo>
                    <a:pt x="1" y="166"/>
                  </a:lnTo>
                  <a:lnTo>
                    <a:pt x="2" y="160"/>
                  </a:lnTo>
                  <a:lnTo>
                    <a:pt x="6" y="151"/>
                  </a:lnTo>
                  <a:lnTo>
                    <a:pt x="39" y="52"/>
                  </a:lnTo>
                  <a:lnTo>
                    <a:pt x="12" y="52"/>
                  </a:lnTo>
                  <a:lnTo>
                    <a:pt x="11" y="50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4" y="44"/>
                  </a:lnTo>
                  <a:lnTo>
                    <a:pt x="15" y="42"/>
                  </a:lnTo>
                  <a:lnTo>
                    <a:pt x="45" y="37"/>
                  </a:lnTo>
                  <a:lnTo>
                    <a:pt x="65" y="2"/>
                  </a:lnTo>
                  <a:lnTo>
                    <a:pt x="67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gray">
            <a:xfrm>
              <a:off x="5336910" y="888119"/>
              <a:ext cx="85711" cy="138995"/>
            </a:xfrm>
            <a:custGeom>
              <a:avLst/>
              <a:gdLst>
                <a:gd name="T0" fmla="*/ 109 w 160"/>
                <a:gd name="T1" fmla="*/ 2 h 261"/>
                <a:gd name="T2" fmla="*/ 96 w 160"/>
                <a:gd name="T3" fmla="*/ 38 h 261"/>
                <a:gd name="T4" fmla="*/ 84 w 160"/>
                <a:gd name="T5" fmla="*/ 75 h 261"/>
                <a:gd name="T6" fmla="*/ 48 w 160"/>
                <a:gd name="T7" fmla="*/ 183 h 261"/>
                <a:gd name="T8" fmla="*/ 74 w 160"/>
                <a:gd name="T9" fmla="*/ 149 h 261"/>
                <a:gd name="T10" fmla="*/ 95 w 160"/>
                <a:gd name="T11" fmla="*/ 130 h 261"/>
                <a:gd name="T12" fmla="*/ 116 w 160"/>
                <a:gd name="T13" fmla="*/ 116 h 261"/>
                <a:gd name="T14" fmla="*/ 139 w 160"/>
                <a:gd name="T15" fmla="*/ 110 h 261"/>
                <a:gd name="T16" fmla="*/ 154 w 160"/>
                <a:gd name="T17" fmla="*/ 117 h 261"/>
                <a:gd name="T18" fmla="*/ 160 w 160"/>
                <a:gd name="T19" fmla="*/ 134 h 261"/>
                <a:gd name="T20" fmla="*/ 153 w 160"/>
                <a:gd name="T21" fmla="*/ 167 h 261"/>
                <a:gd name="T22" fmla="*/ 140 w 160"/>
                <a:gd name="T23" fmla="*/ 203 h 261"/>
                <a:gd name="T24" fmla="*/ 121 w 160"/>
                <a:gd name="T25" fmla="*/ 234 h 261"/>
                <a:gd name="T26" fmla="*/ 97 w 160"/>
                <a:gd name="T27" fmla="*/ 256 h 261"/>
                <a:gd name="T28" fmla="*/ 83 w 160"/>
                <a:gd name="T29" fmla="*/ 261 h 261"/>
                <a:gd name="T30" fmla="*/ 75 w 160"/>
                <a:gd name="T31" fmla="*/ 260 h 261"/>
                <a:gd name="T32" fmla="*/ 71 w 160"/>
                <a:gd name="T33" fmla="*/ 257 h 261"/>
                <a:gd name="T34" fmla="*/ 69 w 160"/>
                <a:gd name="T35" fmla="*/ 254 h 261"/>
                <a:gd name="T36" fmla="*/ 69 w 160"/>
                <a:gd name="T37" fmla="*/ 250 h 261"/>
                <a:gd name="T38" fmla="*/ 71 w 160"/>
                <a:gd name="T39" fmla="*/ 244 h 261"/>
                <a:gd name="T40" fmla="*/ 76 w 160"/>
                <a:gd name="T41" fmla="*/ 240 h 261"/>
                <a:gd name="T42" fmla="*/ 82 w 160"/>
                <a:gd name="T43" fmla="*/ 240 h 261"/>
                <a:gd name="T44" fmla="*/ 86 w 160"/>
                <a:gd name="T45" fmla="*/ 243 h 261"/>
                <a:gd name="T46" fmla="*/ 91 w 160"/>
                <a:gd name="T47" fmla="*/ 246 h 261"/>
                <a:gd name="T48" fmla="*/ 98 w 160"/>
                <a:gd name="T49" fmla="*/ 244 h 261"/>
                <a:gd name="T50" fmla="*/ 107 w 160"/>
                <a:gd name="T51" fmla="*/ 228 h 261"/>
                <a:gd name="T52" fmla="*/ 118 w 160"/>
                <a:gd name="T53" fmla="*/ 199 h 261"/>
                <a:gd name="T54" fmla="*/ 129 w 160"/>
                <a:gd name="T55" fmla="*/ 163 h 261"/>
                <a:gd name="T56" fmla="*/ 133 w 160"/>
                <a:gd name="T57" fmla="*/ 135 h 261"/>
                <a:gd name="T58" fmla="*/ 132 w 160"/>
                <a:gd name="T59" fmla="*/ 129 h 261"/>
                <a:gd name="T60" fmla="*/ 128 w 160"/>
                <a:gd name="T61" fmla="*/ 126 h 261"/>
                <a:gd name="T62" fmla="*/ 120 w 160"/>
                <a:gd name="T63" fmla="*/ 126 h 261"/>
                <a:gd name="T64" fmla="*/ 106 w 160"/>
                <a:gd name="T65" fmla="*/ 134 h 261"/>
                <a:gd name="T66" fmla="*/ 85 w 160"/>
                <a:gd name="T67" fmla="*/ 153 h 261"/>
                <a:gd name="T68" fmla="*/ 60 w 160"/>
                <a:gd name="T69" fmla="*/ 183 h 261"/>
                <a:gd name="T70" fmla="*/ 41 w 160"/>
                <a:gd name="T71" fmla="*/ 212 h 261"/>
                <a:gd name="T72" fmla="*/ 24 w 160"/>
                <a:gd name="T73" fmla="*/ 244 h 261"/>
                <a:gd name="T74" fmla="*/ 16 w 160"/>
                <a:gd name="T75" fmla="*/ 259 h 261"/>
                <a:gd name="T76" fmla="*/ 11 w 160"/>
                <a:gd name="T77" fmla="*/ 261 h 261"/>
                <a:gd name="T78" fmla="*/ 7 w 160"/>
                <a:gd name="T79" fmla="*/ 261 h 261"/>
                <a:gd name="T80" fmla="*/ 4 w 160"/>
                <a:gd name="T81" fmla="*/ 260 h 261"/>
                <a:gd name="T82" fmla="*/ 0 w 160"/>
                <a:gd name="T83" fmla="*/ 257 h 261"/>
                <a:gd name="T84" fmla="*/ 0 w 160"/>
                <a:gd name="T85" fmla="*/ 251 h 261"/>
                <a:gd name="T86" fmla="*/ 73 w 160"/>
                <a:gd name="T87" fmla="*/ 38 h 261"/>
                <a:gd name="T88" fmla="*/ 76 w 160"/>
                <a:gd name="T89" fmla="*/ 25 h 261"/>
                <a:gd name="T90" fmla="*/ 72 w 160"/>
                <a:gd name="T91" fmla="*/ 18 h 261"/>
                <a:gd name="T92" fmla="*/ 65 w 160"/>
                <a:gd name="T93" fmla="*/ 11 h 261"/>
                <a:gd name="T94" fmla="*/ 66 w 160"/>
                <a:gd name="T95" fmla="*/ 8 h 261"/>
                <a:gd name="T96" fmla="*/ 85 w 160"/>
                <a:gd name="T97" fmla="*/ 3 h 261"/>
                <a:gd name="T98" fmla="*/ 108 w 160"/>
                <a:gd name="T9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0" h="261">
                  <a:moveTo>
                    <a:pt x="108" y="0"/>
                  </a:moveTo>
                  <a:lnTo>
                    <a:pt x="109" y="2"/>
                  </a:lnTo>
                  <a:lnTo>
                    <a:pt x="104" y="19"/>
                  </a:lnTo>
                  <a:lnTo>
                    <a:pt x="96" y="38"/>
                  </a:lnTo>
                  <a:lnTo>
                    <a:pt x="90" y="58"/>
                  </a:lnTo>
                  <a:lnTo>
                    <a:pt x="84" y="75"/>
                  </a:lnTo>
                  <a:lnTo>
                    <a:pt x="47" y="183"/>
                  </a:lnTo>
                  <a:lnTo>
                    <a:pt x="48" y="183"/>
                  </a:lnTo>
                  <a:lnTo>
                    <a:pt x="62" y="164"/>
                  </a:lnTo>
                  <a:lnTo>
                    <a:pt x="74" y="149"/>
                  </a:lnTo>
                  <a:lnTo>
                    <a:pt x="86" y="139"/>
                  </a:lnTo>
                  <a:lnTo>
                    <a:pt x="95" y="130"/>
                  </a:lnTo>
                  <a:lnTo>
                    <a:pt x="104" y="124"/>
                  </a:lnTo>
                  <a:lnTo>
                    <a:pt x="116" y="116"/>
                  </a:lnTo>
                  <a:lnTo>
                    <a:pt x="128" y="111"/>
                  </a:lnTo>
                  <a:lnTo>
                    <a:pt x="139" y="110"/>
                  </a:lnTo>
                  <a:lnTo>
                    <a:pt x="148" y="112"/>
                  </a:lnTo>
                  <a:lnTo>
                    <a:pt x="154" y="117"/>
                  </a:lnTo>
                  <a:lnTo>
                    <a:pt x="159" y="125"/>
                  </a:lnTo>
                  <a:lnTo>
                    <a:pt x="160" y="134"/>
                  </a:lnTo>
                  <a:lnTo>
                    <a:pt x="157" y="150"/>
                  </a:lnTo>
                  <a:lnTo>
                    <a:pt x="153" y="167"/>
                  </a:lnTo>
                  <a:lnTo>
                    <a:pt x="147" y="186"/>
                  </a:lnTo>
                  <a:lnTo>
                    <a:pt x="140" y="203"/>
                  </a:lnTo>
                  <a:lnTo>
                    <a:pt x="132" y="218"/>
                  </a:lnTo>
                  <a:lnTo>
                    <a:pt x="121" y="234"/>
                  </a:lnTo>
                  <a:lnTo>
                    <a:pt x="108" y="247"/>
                  </a:lnTo>
                  <a:lnTo>
                    <a:pt x="97" y="256"/>
                  </a:lnTo>
                  <a:lnTo>
                    <a:pt x="89" y="260"/>
                  </a:lnTo>
                  <a:lnTo>
                    <a:pt x="83" y="261"/>
                  </a:lnTo>
                  <a:lnTo>
                    <a:pt x="78" y="261"/>
                  </a:lnTo>
                  <a:lnTo>
                    <a:pt x="75" y="260"/>
                  </a:lnTo>
                  <a:lnTo>
                    <a:pt x="73" y="259"/>
                  </a:lnTo>
                  <a:lnTo>
                    <a:pt x="71" y="257"/>
                  </a:lnTo>
                  <a:lnTo>
                    <a:pt x="70" y="256"/>
                  </a:lnTo>
                  <a:lnTo>
                    <a:pt x="69" y="254"/>
                  </a:lnTo>
                  <a:lnTo>
                    <a:pt x="69" y="253"/>
                  </a:lnTo>
                  <a:lnTo>
                    <a:pt x="69" y="250"/>
                  </a:lnTo>
                  <a:lnTo>
                    <a:pt x="70" y="247"/>
                  </a:lnTo>
                  <a:lnTo>
                    <a:pt x="71" y="244"/>
                  </a:lnTo>
                  <a:lnTo>
                    <a:pt x="73" y="242"/>
                  </a:lnTo>
                  <a:lnTo>
                    <a:pt x="76" y="240"/>
                  </a:lnTo>
                  <a:lnTo>
                    <a:pt x="78" y="240"/>
                  </a:lnTo>
                  <a:lnTo>
                    <a:pt x="82" y="240"/>
                  </a:lnTo>
                  <a:lnTo>
                    <a:pt x="84" y="242"/>
                  </a:lnTo>
                  <a:lnTo>
                    <a:pt x="86" y="243"/>
                  </a:lnTo>
                  <a:lnTo>
                    <a:pt x="89" y="245"/>
                  </a:lnTo>
                  <a:lnTo>
                    <a:pt x="91" y="246"/>
                  </a:lnTo>
                  <a:lnTo>
                    <a:pt x="93" y="246"/>
                  </a:lnTo>
                  <a:lnTo>
                    <a:pt x="98" y="244"/>
                  </a:lnTo>
                  <a:lnTo>
                    <a:pt x="103" y="239"/>
                  </a:lnTo>
                  <a:lnTo>
                    <a:pt x="107" y="228"/>
                  </a:lnTo>
                  <a:lnTo>
                    <a:pt x="112" y="215"/>
                  </a:lnTo>
                  <a:lnTo>
                    <a:pt x="118" y="199"/>
                  </a:lnTo>
                  <a:lnTo>
                    <a:pt x="124" y="181"/>
                  </a:lnTo>
                  <a:lnTo>
                    <a:pt x="129" y="163"/>
                  </a:lnTo>
                  <a:lnTo>
                    <a:pt x="132" y="148"/>
                  </a:lnTo>
                  <a:lnTo>
                    <a:pt x="133" y="135"/>
                  </a:lnTo>
                  <a:lnTo>
                    <a:pt x="133" y="132"/>
                  </a:lnTo>
                  <a:lnTo>
                    <a:pt x="132" y="129"/>
                  </a:lnTo>
                  <a:lnTo>
                    <a:pt x="130" y="127"/>
                  </a:lnTo>
                  <a:lnTo>
                    <a:pt x="128" y="126"/>
                  </a:lnTo>
                  <a:lnTo>
                    <a:pt x="126" y="125"/>
                  </a:lnTo>
                  <a:lnTo>
                    <a:pt x="120" y="126"/>
                  </a:lnTo>
                  <a:lnTo>
                    <a:pt x="113" y="130"/>
                  </a:lnTo>
                  <a:lnTo>
                    <a:pt x="106" y="134"/>
                  </a:lnTo>
                  <a:lnTo>
                    <a:pt x="95" y="144"/>
                  </a:lnTo>
                  <a:lnTo>
                    <a:pt x="85" y="153"/>
                  </a:lnTo>
                  <a:lnTo>
                    <a:pt x="73" y="166"/>
                  </a:lnTo>
                  <a:lnTo>
                    <a:pt x="60" y="183"/>
                  </a:lnTo>
                  <a:lnTo>
                    <a:pt x="51" y="197"/>
                  </a:lnTo>
                  <a:lnTo>
                    <a:pt x="41" y="212"/>
                  </a:lnTo>
                  <a:lnTo>
                    <a:pt x="32" y="229"/>
                  </a:lnTo>
                  <a:lnTo>
                    <a:pt x="24" y="244"/>
                  </a:lnTo>
                  <a:lnTo>
                    <a:pt x="17" y="257"/>
                  </a:lnTo>
                  <a:lnTo>
                    <a:pt x="16" y="259"/>
                  </a:lnTo>
                  <a:lnTo>
                    <a:pt x="14" y="261"/>
                  </a:lnTo>
                  <a:lnTo>
                    <a:pt x="11" y="261"/>
                  </a:lnTo>
                  <a:lnTo>
                    <a:pt x="9" y="261"/>
                  </a:lnTo>
                  <a:lnTo>
                    <a:pt x="7" y="261"/>
                  </a:lnTo>
                  <a:lnTo>
                    <a:pt x="5" y="261"/>
                  </a:lnTo>
                  <a:lnTo>
                    <a:pt x="4" y="260"/>
                  </a:lnTo>
                  <a:lnTo>
                    <a:pt x="1" y="259"/>
                  </a:lnTo>
                  <a:lnTo>
                    <a:pt x="0" y="257"/>
                  </a:lnTo>
                  <a:lnTo>
                    <a:pt x="0" y="255"/>
                  </a:lnTo>
                  <a:lnTo>
                    <a:pt x="0" y="251"/>
                  </a:lnTo>
                  <a:lnTo>
                    <a:pt x="69" y="50"/>
                  </a:lnTo>
                  <a:lnTo>
                    <a:pt x="73" y="38"/>
                  </a:lnTo>
                  <a:lnTo>
                    <a:pt x="75" y="30"/>
                  </a:lnTo>
                  <a:lnTo>
                    <a:pt x="76" y="25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5" y="13"/>
                  </a:lnTo>
                  <a:lnTo>
                    <a:pt x="65" y="11"/>
                  </a:lnTo>
                  <a:lnTo>
                    <a:pt x="65" y="10"/>
                  </a:lnTo>
                  <a:lnTo>
                    <a:pt x="66" y="8"/>
                  </a:lnTo>
                  <a:lnTo>
                    <a:pt x="73" y="6"/>
                  </a:lnTo>
                  <a:lnTo>
                    <a:pt x="85" y="3"/>
                  </a:lnTo>
                  <a:lnTo>
                    <a:pt x="97" y="1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gray">
            <a:xfrm>
              <a:off x="5472863" y="940242"/>
              <a:ext cx="82754" cy="86872"/>
            </a:xfrm>
            <a:custGeom>
              <a:avLst/>
              <a:gdLst>
                <a:gd name="T0" fmla="*/ 92 w 154"/>
                <a:gd name="T1" fmla="*/ 29 h 160"/>
                <a:gd name="T2" fmla="*/ 74 w 154"/>
                <a:gd name="T3" fmla="*/ 42 h 160"/>
                <a:gd name="T4" fmla="*/ 53 w 154"/>
                <a:gd name="T5" fmla="*/ 69 h 160"/>
                <a:gd name="T6" fmla="*/ 36 w 154"/>
                <a:gd name="T7" fmla="*/ 104 h 160"/>
                <a:gd name="T8" fmla="*/ 29 w 154"/>
                <a:gd name="T9" fmla="*/ 135 h 160"/>
                <a:gd name="T10" fmla="*/ 30 w 154"/>
                <a:gd name="T11" fmla="*/ 140 h 160"/>
                <a:gd name="T12" fmla="*/ 35 w 154"/>
                <a:gd name="T13" fmla="*/ 141 h 160"/>
                <a:gd name="T14" fmla="*/ 42 w 154"/>
                <a:gd name="T15" fmla="*/ 139 h 160"/>
                <a:gd name="T16" fmla="*/ 58 w 154"/>
                <a:gd name="T17" fmla="*/ 127 h 160"/>
                <a:gd name="T18" fmla="*/ 87 w 154"/>
                <a:gd name="T19" fmla="*/ 98 h 160"/>
                <a:gd name="T20" fmla="*/ 112 w 154"/>
                <a:gd name="T21" fmla="*/ 58 h 160"/>
                <a:gd name="T22" fmla="*/ 114 w 154"/>
                <a:gd name="T23" fmla="*/ 34 h 160"/>
                <a:gd name="T24" fmla="*/ 99 w 154"/>
                <a:gd name="T25" fmla="*/ 28 h 160"/>
                <a:gd name="T26" fmla="*/ 150 w 154"/>
                <a:gd name="T27" fmla="*/ 2 h 160"/>
                <a:gd name="T28" fmla="*/ 151 w 154"/>
                <a:gd name="T29" fmla="*/ 13 h 160"/>
                <a:gd name="T30" fmla="*/ 141 w 154"/>
                <a:gd name="T31" fmla="*/ 38 h 160"/>
                <a:gd name="T32" fmla="*/ 128 w 154"/>
                <a:gd name="T33" fmla="*/ 70 h 160"/>
                <a:gd name="T34" fmla="*/ 116 w 154"/>
                <a:gd name="T35" fmla="*/ 104 h 160"/>
                <a:gd name="T36" fmla="*/ 105 w 154"/>
                <a:gd name="T37" fmla="*/ 131 h 160"/>
                <a:gd name="T38" fmla="*/ 105 w 154"/>
                <a:gd name="T39" fmla="*/ 137 h 160"/>
                <a:gd name="T40" fmla="*/ 106 w 154"/>
                <a:gd name="T41" fmla="*/ 139 h 160"/>
                <a:gd name="T42" fmla="*/ 114 w 154"/>
                <a:gd name="T43" fmla="*/ 138 h 160"/>
                <a:gd name="T44" fmla="*/ 132 w 154"/>
                <a:gd name="T45" fmla="*/ 127 h 160"/>
                <a:gd name="T46" fmla="*/ 147 w 154"/>
                <a:gd name="T47" fmla="*/ 116 h 160"/>
                <a:gd name="T48" fmla="*/ 150 w 154"/>
                <a:gd name="T49" fmla="*/ 118 h 160"/>
                <a:gd name="T50" fmla="*/ 140 w 154"/>
                <a:gd name="T51" fmla="*/ 131 h 160"/>
                <a:gd name="T52" fmla="*/ 116 w 154"/>
                <a:gd name="T53" fmla="*/ 152 h 160"/>
                <a:gd name="T54" fmla="*/ 90 w 154"/>
                <a:gd name="T55" fmla="*/ 160 h 160"/>
                <a:gd name="T56" fmla="*/ 84 w 154"/>
                <a:gd name="T57" fmla="*/ 159 h 160"/>
                <a:gd name="T58" fmla="*/ 81 w 154"/>
                <a:gd name="T59" fmla="*/ 156 h 160"/>
                <a:gd name="T60" fmla="*/ 80 w 154"/>
                <a:gd name="T61" fmla="*/ 152 h 160"/>
                <a:gd name="T62" fmla="*/ 80 w 154"/>
                <a:gd name="T63" fmla="*/ 149 h 160"/>
                <a:gd name="T64" fmla="*/ 81 w 154"/>
                <a:gd name="T65" fmla="*/ 144 h 160"/>
                <a:gd name="T66" fmla="*/ 83 w 154"/>
                <a:gd name="T67" fmla="*/ 137 h 160"/>
                <a:gd name="T68" fmla="*/ 94 w 154"/>
                <a:gd name="T69" fmla="*/ 104 h 160"/>
                <a:gd name="T70" fmla="*/ 66 w 154"/>
                <a:gd name="T71" fmla="*/ 133 h 160"/>
                <a:gd name="T72" fmla="*/ 38 w 154"/>
                <a:gd name="T73" fmla="*/ 153 h 160"/>
                <a:gd name="T74" fmla="*/ 15 w 154"/>
                <a:gd name="T75" fmla="*/ 160 h 160"/>
                <a:gd name="T76" fmla="*/ 3 w 154"/>
                <a:gd name="T77" fmla="*/ 154 h 160"/>
                <a:gd name="T78" fmla="*/ 0 w 154"/>
                <a:gd name="T79" fmla="*/ 140 h 160"/>
                <a:gd name="T80" fmla="*/ 4 w 154"/>
                <a:gd name="T81" fmla="*/ 122 h 160"/>
                <a:gd name="T82" fmla="*/ 19 w 154"/>
                <a:gd name="T83" fmla="*/ 89 h 160"/>
                <a:gd name="T84" fmla="*/ 47 w 154"/>
                <a:gd name="T85" fmla="*/ 50 h 160"/>
                <a:gd name="T86" fmla="*/ 78 w 154"/>
                <a:gd name="T87" fmla="*/ 25 h 160"/>
                <a:gd name="T88" fmla="*/ 101 w 154"/>
                <a:gd name="T89" fmla="*/ 15 h 160"/>
                <a:gd name="T90" fmla="*/ 114 w 154"/>
                <a:gd name="T91" fmla="*/ 14 h 160"/>
                <a:gd name="T92" fmla="*/ 119 w 154"/>
                <a:gd name="T93" fmla="*/ 16 h 160"/>
                <a:gd name="T94" fmla="*/ 122 w 154"/>
                <a:gd name="T95" fmla="*/ 19 h 160"/>
                <a:gd name="T96" fmla="*/ 126 w 154"/>
                <a:gd name="T97" fmla="*/ 24 h 160"/>
                <a:gd name="T98" fmla="*/ 143 w 154"/>
                <a:gd name="T9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160">
                  <a:moveTo>
                    <a:pt x="99" y="28"/>
                  </a:moveTo>
                  <a:lnTo>
                    <a:pt x="92" y="29"/>
                  </a:lnTo>
                  <a:lnTo>
                    <a:pt x="83" y="33"/>
                  </a:lnTo>
                  <a:lnTo>
                    <a:pt x="74" y="42"/>
                  </a:lnTo>
                  <a:lnTo>
                    <a:pt x="63" y="53"/>
                  </a:lnTo>
                  <a:lnTo>
                    <a:pt x="53" y="69"/>
                  </a:lnTo>
                  <a:lnTo>
                    <a:pt x="43" y="86"/>
                  </a:lnTo>
                  <a:lnTo>
                    <a:pt x="36" y="104"/>
                  </a:lnTo>
                  <a:lnTo>
                    <a:pt x="30" y="120"/>
                  </a:lnTo>
                  <a:lnTo>
                    <a:pt x="29" y="135"/>
                  </a:lnTo>
                  <a:lnTo>
                    <a:pt x="29" y="138"/>
                  </a:lnTo>
                  <a:lnTo>
                    <a:pt x="30" y="140"/>
                  </a:lnTo>
                  <a:lnTo>
                    <a:pt x="32" y="141"/>
                  </a:lnTo>
                  <a:lnTo>
                    <a:pt x="35" y="141"/>
                  </a:lnTo>
                  <a:lnTo>
                    <a:pt x="38" y="141"/>
                  </a:lnTo>
                  <a:lnTo>
                    <a:pt x="42" y="139"/>
                  </a:lnTo>
                  <a:lnTo>
                    <a:pt x="49" y="135"/>
                  </a:lnTo>
                  <a:lnTo>
                    <a:pt x="58" y="127"/>
                  </a:lnTo>
                  <a:lnTo>
                    <a:pt x="69" y="118"/>
                  </a:lnTo>
                  <a:lnTo>
                    <a:pt x="87" y="98"/>
                  </a:lnTo>
                  <a:lnTo>
                    <a:pt x="101" y="78"/>
                  </a:lnTo>
                  <a:lnTo>
                    <a:pt x="112" y="58"/>
                  </a:lnTo>
                  <a:lnTo>
                    <a:pt x="117" y="41"/>
                  </a:lnTo>
                  <a:lnTo>
                    <a:pt x="114" y="34"/>
                  </a:lnTo>
                  <a:lnTo>
                    <a:pt x="107" y="29"/>
                  </a:lnTo>
                  <a:lnTo>
                    <a:pt x="99" y="28"/>
                  </a:lnTo>
                  <a:close/>
                  <a:moveTo>
                    <a:pt x="143" y="0"/>
                  </a:moveTo>
                  <a:lnTo>
                    <a:pt x="150" y="2"/>
                  </a:lnTo>
                  <a:lnTo>
                    <a:pt x="154" y="6"/>
                  </a:lnTo>
                  <a:lnTo>
                    <a:pt x="151" y="13"/>
                  </a:lnTo>
                  <a:lnTo>
                    <a:pt x="146" y="24"/>
                  </a:lnTo>
                  <a:lnTo>
                    <a:pt x="141" y="38"/>
                  </a:lnTo>
                  <a:lnTo>
                    <a:pt x="135" y="53"/>
                  </a:lnTo>
                  <a:lnTo>
                    <a:pt x="128" y="70"/>
                  </a:lnTo>
                  <a:lnTo>
                    <a:pt x="122" y="87"/>
                  </a:lnTo>
                  <a:lnTo>
                    <a:pt x="116" y="104"/>
                  </a:lnTo>
                  <a:lnTo>
                    <a:pt x="111" y="119"/>
                  </a:lnTo>
                  <a:lnTo>
                    <a:pt x="105" y="131"/>
                  </a:lnTo>
                  <a:lnTo>
                    <a:pt x="105" y="135"/>
                  </a:lnTo>
                  <a:lnTo>
                    <a:pt x="105" y="137"/>
                  </a:lnTo>
                  <a:lnTo>
                    <a:pt x="105" y="138"/>
                  </a:lnTo>
                  <a:lnTo>
                    <a:pt x="106" y="139"/>
                  </a:lnTo>
                  <a:lnTo>
                    <a:pt x="108" y="140"/>
                  </a:lnTo>
                  <a:lnTo>
                    <a:pt x="114" y="138"/>
                  </a:lnTo>
                  <a:lnTo>
                    <a:pt x="121" y="135"/>
                  </a:lnTo>
                  <a:lnTo>
                    <a:pt x="132" y="127"/>
                  </a:lnTo>
                  <a:lnTo>
                    <a:pt x="145" y="116"/>
                  </a:lnTo>
                  <a:lnTo>
                    <a:pt x="147" y="116"/>
                  </a:lnTo>
                  <a:lnTo>
                    <a:pt x="148" y="117"/>
                  </a:lnTo>
                  <a:lnTo>
                    <a:pt x="150" y="118"/>
                  </a:lnTo>
                  <a:lnTo>
                    <a:pt x="151" y="120"/>
                  </a:lnTo>
                  <a:lnTo>
                    <a:pt x="140" y="131"/>
                  </a:lnTo>
                  <a:lnTo>
                    <a:pt x="128" y="143"/>
                  </a:lnTo>
                  <a:lnTo>
                    <a:pt x="116" y="152"/>
                  </a:lnTo>
                  <a:lnTo>
                    <a:pt x="102" y="158"/>
                  </a:lnTo>
                  <a:lnTo>
                    <a:pt x="90" y="160"/>
                  </a:lnTo>
                  <a:lnTo>
                    <a:pt x="87" y="160"/>
                  </a:lnTo>
                  <a:lnTo>
                    <a:pt x="84" y="159"/>
                  </a:lnTo>
                  <a:lnTo>
                    <a:pt x="82" y="158"/>
                  </a:lnTo>
                  <a:lnTo>
                    <a:pt x="81" y="156"/>
                  </a:lnTo>
                  <a:lnTo>
                    <a:pt x="80" y="154"/>
                  </a:lnTo>
                  <a:lnTo>
                    <a:pt x="80" y="152"/>
                  </a:lnTo>
                  <a:lnTo>
                    <a:pt x="80" y="150"/>
                  </a:lnTo>
                  <a:lnTo>
                    <a:pt x="80" y="149"/>
                  </a:lnTo>
                  <a:lnTo>
                    <a:pt x="80" y="147"/>
                  </a:lnTo>
                  <a:lnTo>
                    <a:pt x="81" y="144"/>
                  </a:lnTo>
                  <a:lnTo>
                    <a:pt x="82" y="141"/>
                  </a:lnTo>
                  <a:lnTo>
                    <a:pt x="83" y="137"/>
                  </a:lnTo>
                  <a:lnTo>
                    <a:pt x="95" y="104"/>
                  </a:lnTo>
                  <a:lnTo>
                    <a:pt x="94" y="104"/>
                  </a:lnTo>
                  <a:lnTo>
                    <a:pt x="80" y="119"/>
                  </a:lnTo>
                  <a:lnTo>
                    <a:pt x="66" y="133"/>
                  </a:lnTo>
                  <a:lnTo>
                    <a:pt x="51" y="144"/>
                  </a:lnTo>
                  <a:lnTo>
                    <a:pt x="38" y="153"/>
                  </a:lnTo>
                  <a:lnTo>
                    <a:pt x="25" y="158"/>
                  </a:lnTo>
                  <a:lnTo>
                    <a:pt x="15" y="160"/>
                  </a:lnTo>
                  <a:lnTo>
                    <a:pt x="8" y="159"/>
                  </a:lnTo>
                  <a:lnTo>
                    <a:pt x="3" y="154"/>
                  </a:lnTo>
                  <a:lnTo>
                    <a:pt x="1" y="147"/>
                  </a:lnTo>
                  <a:lnTo>
                    <a:pt x="0" y="140"/>
                  </a:lnTo>
                  <a:lnTo>
                    <a:pt x="0" y="133"/>
                  </a:lnTo>
                  <a:lnTo>
                    <a:pt x="4" y="122"/>
                  </a:lnTo>
                  <a:lnTo>
                    <a:pt x="9" y="107"/>
                  </a:lnTo>
                  <a:lnTo>
                    <a:pt x="19" y="89"/>
                  </a:lnTo>
                  <a:lnTo>
                    <a:pt x="30" y="70"/>
                  </a:lnTo>
                  <a:lnTo>
                    <a:pt x="47" y="50"/>
                  </a:lnTo>
                  <a:lnTo>
                    <a:pt x="63" y="34"/>
                  </a:lnTo>
                  <a:lnTo>
                    <a:pt x="78" y="25"/>
                  </a:lnTo>
                  <a:lnTo>
                    <a:pt x="90" y="19"/>
                  </a:lnTo>
                  <a:lnTo>
                    <a:pt x="101" y="15"/>
                  </a:lnTo>
                  <a:lnTo>
                    <a:pt x="111" y="14"/>
                  </a:lnTo>
                  <a:lnTo>
                    <a:pt x="114" y="14"/>
                  </a:lnTo>
                  <a:lnTo>
                    <a:pt x="117" y="15"/>
                  </a:lnTo>
                  <a:lnTo>
                    <a:pt x="119" y="16"/>
                  </a:lnTo>
                  <a:lnTo>
                    <a:pt x="120" y="17"/>
                  </a:lnTo>
                  <a:lnTo>
                    <a:pt x="122" y="19"/>
                  </a:lnTo>
                  <a:lnTo>
                    <a:pt x="124" y="21"/>
                  </a:lnTo>
                  <a:lnTo>
                    <a:pt x="126" y="24"/>
                  </a:lnTo>
                  <a:lnTo>
                    <a:pt x="136" y="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gray">
            <a:xfrm>
              <a:off x="5602905" y="946034"/>
              <a:ext cx="56156" cy="81080"/>
            </a:xfrm>
            <a:custGeom>
              <a:avLst/>
              <a:gdLst>
                <a:gd name="T0" fmla="*/ 89 w 102"/>
                <a:gd name="T1" fmla="*/ 2 h 151"/>
                <a:gd name="T2" fmla="*/ 100 w 102"/>
                <a:gd name="T3" fmla="*/ 14 h 151"/>
                <a:gd name="T4" fmla="*/ 101 w 102"/>
                <a:gd name="T5" fmla="*/ 24 h 151"/>
                <a:gd name="T6" fmla="*/ 98 w 102"/>
                <a:gd name="T7" fmla="*/ 30 h 151"/>
                <a:gd name="T8" fmla="*/ 92 w 102"/>
                <a:gd name="T9" fmla="*/ 32 h 151"/>
                <a:gd name="T10" fmla="*/ 88 w 102"/>
                <a:gd name="T11" fmla="*/ 29 h 151"/>
                <a:gd name="T12" fmla="*/ 75 w 102"/>
                <a:gd name="T13" fmla="*/ 19 h 151"/>
                <a:gd name="T14" fmla="*/ 63 w 102"/>
                <a:gd name="T15" fmla="*/ 18 h 151"/>
                <a:gd name="T16" fmla="*/ 56 w 102"/>
                <a:gd name="T17" fmla="*/ 21 h 151"/>
                <a:gd name="T18" fmla="*/ 53 w 102"/>
                <a:gd name="T19" fmla="*/ 26 h 151"/>
                <a:gd name="T20" fmla="*/ 52 w 102"/>
                <a:gd name="T21" fmla="*/ 32 h 151"/>
                <a:gd name="T22" fmla="*/ 54 w 102"/>
                <a:gd name="T23" fmla="*/ 44 h 151"/>
                <a:gd name="T24" fmla="*/ 64 w 102"/>
                <a:gd name="T25" fmla="*/ 64 h 151"/>
                <a:gd name="T26" fmla="*/ 74 w 102"/>
                <a:gd name="T27" fmla="*/ 83 h 151"/>
                <a:gd name="T28" fmla="*/ 77 w 102"/>
                <a:gd name="T29" fmla="*/ 103 h 151"/>
                <a:gd name="T30" fmla="*/ 69 w 102"/>
                <a:gd name="T31" fmla="*/ 127 h 151"/>
                <a:gd name="T32" fmla="*/ 48 w 102"/>
                <a:gd name="T33" fmla="*/ 146 h 151"/>
                <a:gd name="T34" fmla="*/ 23 w 102"/>
                <a:gd name="T35" fmla="*/ 151 h 151"/>
                <a:gd name="T36" fmla="*/ 7 w 102"/>
                <a:gd name="T37" fmla="*/ 145 h 151"/>
                <a:gd name="T38" fmla="*/ 0 w 102"/>
                <a:gd name="T39" fmla="*/ 132 h 151"/>
                <a:gd name="T40" fmla="*/ 3 w 102"/>
                <a:gd name="T41" fmla="*/ 125 h 151"/>
                <a:gd name="T42" fmla="*/ 9 w 102"/>
                <a:gd name="T43" fmla="*/ 119 h 151"/>
                <a:gd name="T44" fmla="*/ 13 w 102"/>
                <a:gd name="T45" fmla="*/ 119 h 151"/>
                <a:gd name="T46" fmla="*/ 23 w 102"/>
                <a:gd name="T47" fmla="*/ 127 h 151"/>
                <a:gd name="T48" fmla="*/ 41 w 102"/>
                <a:gd name="T49" fmla="*/ 135 h 151"/>
                <a:gd name="T50" fmla="*/ 55 w 102"/>
                <a:gd name="T51" fmla="*/ 125 h 151"/>
                <a:gd name="T52" fmla="*/ 56 w 102"/>
                <a:gd name="T53" fmla="*/ 107 h 151"/>
                <a:gd name="T54" fmla="*/ 45 w 102"/>
                <a:gd name="T55" fmla="*/ 82 h 151"/>
                <a:gd name="T56" fmla="*/ 33 w 102"/>
                <a:gd name="T57" fmla="*/ 57 h 151"/>
                <a:gd name="T58" fmla="*/ 34 w 102"/>
                <a:gd name="T59" fmla="*/ 36 h 151"/>
                <a:gd name="T60" fmla="*/ 53 w 102"/>
                <a:gd name="T61" fmla="*/ 12 h 151"/>
                <a:gd name="T62" fmla="*/ 73 w 102"/>
                <a:gd name="T63" fmla="*/ 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151">
                  <a:moveTo>
                    <a:pt x="80" y="0"/>
                  </a:moveTo>
                  <a:lnTo>
                    <a:pt x="89" y="2"/>
                  </a:lnTo>
                  <a:lnTo>
                    <a:pt x="95" y="6"/>
                  </a:lnTo>
                  <a:lnTo>
                    <a:pt x="100" y="14"/>
                  </a:lnTo>
                  <a:lnTo>
                    <a:pt x="102" y="20"/>
                  </a:lnTo>
                  <a:lnTo>
                    <a:pt x="101" y="24"/>
                  </a:lnTo>
                  <a:lnTo>
                    <a:pt x="100" y="27"/>
                  </a:lnTo>
                  <a:lnTo>
                    <a:pt x="98" y="30"/>
                  </a:lnTo>
                  <a:lnTo>
                    <a:pt x="95" y="32"/>
                  </a:lnTo>
                  <a:lnTo>
                    <a:pt x="92" y="32"/>
                  </a:lnTo>
                  <a:lnTo>
                    <a:pt x="90" y="31"/>
                  </a:lnTo>
                  <a:lnTo>
                    <a:pt x="88" y="29"/>
                  </a:lnTo>
                  <a:lnTo>
                    <a:pt x="83" y="23"/>
                  </a:lnTo>
                  <a:lnTo>
                    <a:pt x="75" y="19"/>
                  </a:lnTo>
                  <a:lnTo>
                    <a:pt x="67" y="17"/>
                  </a:lnTo>
                  <a:lnTo>
                    <a:pt x="63" y="18"/>
                  </a:lnTo>
                  <a:lnTo>
                    <a:pt x="58" y="19"/>
                  </a:lnTo>
                  <a:lnTo>
                    <a:pt x="56" y="21"/>
                  </a:lnTo>
                  <a:lnTo>
                    <a:pt x="54" y="23"/>
                  </a:lnTo>
                  <a:lnTo>
                    <a:pt x="53" y="26"/>
                  </a:lnTo>
                  <a:lnTo>
                    <a:pt x="52" y="29"/>
                  </a:lnTo>
                  <a:lnTo>
                    <a:pt x="52" y="32"/>
                  </a:lnTo>
                  <a:lnTo>
                    <a:pt x="52" y="37"/>
                  </a:lnTo>
                  <a:lnTo>
                    <a:pt x="54" y="44"/>
                  </a:lnTo>
                  <a:lnTo>
                    <a:pt x="57" y="53"/>
                  </a:lnTo>
                  <a:lnTo>
                    <a:pt x="64" y="64"/>
                  </a:lnTo>
                  <a:lnTo>
                    <a:pt x="70" y="75"/>
                  </a:lnTo>
                  <a:lnTo>
                    <a:pt x="74" y="83"/>
                  </a:lnTo>
                  <a:lnTo>
                    <a:pt x="77" y="93"/>
                  </a:lnTo>
                  <a:lnTo>
                    <a:pt x="77" y="103"/>
                  </a:lnTo>
                  <a:lnTo>
                    <a:pt x="75" y="115"/>
                  </a:lnTo>
                  <a:lnTo>
                    <a:pt x="69" y="127"/>
                  </a:lnTo>
                  <a:lnTo>
                    <a:pt x="58" y="138"/>
                  </a:lnTo>
                  <a:lnTo>
                    <a:pt x="48" y="146"/>
                  </a:lnTo>
                  <a:lnTo>
                    <a:pt x="36" y="150"/>
                  </a:lnTo>
                  <a:lnTo>
                    <a:pt x="23" y="151"/>
                  </a:lnTo>
                  <a:lnTo>
                    <a:pt x="13" y="150"/>
                  </a:lnTo>
                  <a:lnTo>
                    <a:pt x="7" y="145"/>
                  </a:lnTo>
                  <a:lnTo>
                    <a:pt x="3" y="138"/>
                  </a:lnTo>
                  <a:lnTo>
                    <a:pt x="0" y="132"/>
                  </a:lnTo>
                  <a:lnTo>
                    <a:pt x="2" y="129"/>
                  </a:lnTo>
                  <a:lnTo>
                    <a:pt x="3" y="125"/>
                  </a:lnTo>
                  <a:lnTo>
                    <a:pt x="6" y="120"/>
                  </a:lnTo>
                  <a:lnTo>
                    <a:pt x="9" y="119"/>
                  </a:lnTo>
                  <a:lnTo>
                    <a:pt x="11" y="118"/>
                  </a:lnTo>
                  <a:lnTo>
                    <a:pt x="13" y="119"/>
                  </a:lnTo>
                  <a:lnTo>
                    <a:pt x="16" y="120"/>
                  </a:lnTo>
                  <a:lnTo>
                    <a:pt x="23" y="127"/>
                  </a:lnTo>
                  <a:lnTo>
                    <a:pt x="31" y="132"/>
                  </a:lnTo>
                  <a:lnTo>
                    <a:pt x="41" y="135"/>
                  </a:lnTo>
                  <a:lnTo>
                    <a:pt x="49" y="132"/>
                  </a:lnTo>
                  <a:lnTo>
                    <a:pt x="55" y="125"/>
                  </a:lnTo>
                  <a:lnTo>
                    <a:pt x="57" y="114"/>
                  </a:lnTo>
                  <a:lnTo>
                    <a:pt x="56" y="107"/>
                  </a:lnTo>
                  <a:lnTo>
                    <a:pt x="52" y="96"/>
                  </a:lnTo>
                  <a:lnTo>
                    <a:pt x="45" y="82"/>
                  </a:lnTo>
                  <a:lnTo>
                    <a:pt x="37" y="69"/>
                  </a:lnTo>
                  <a:lnTo>
                    <a:pt x="33" y="57"/>
                  </a:lnTo>
                  <a:lnTo>
                    <a:pt x="32" y="50"/>
                  </a:lnTo>
                  <a:lnTo>
                    <a:pt x="34" y="36"/>
                  </a:lnTo>
                  <a:lnTo>
                    <a:pt x="42" y="24"/>
                  </a:lnTo>
                  <a:lnTo>
                    <a:pt x="53" y="12"/>
                  </a:lnTo>
                  <a:lnTo>
                    <a:pt x="64" y="4"/>
                  </a:lnTo>
                  <a:lnTo>
                    <a:pt x="73" y="1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gray">
            <a:xfrm>
              <a:off x="5664972" y="946034"/>
              <a:ext cx="124131" cy="81080"/>
            </a:xfrm>
            <a:custGeom>
              <a:avLst/>
              <a:gdLst>
                <a:gd name="T0" fmla="*/ 64 w 233"/>
                <a:gd name="T1" fmla="*/ 2 h 151"/>
                <a:gd name="T2" fmla="*/ 67 w 233"/>
                <a:gd name="T3" fmla="*/ 11 h 151"/>
                <a:gd name="T4" fmla="*/ 42 w 233"/>
                <a:gd name="T5" fmla="*/ 80 h 151"/>
                <a:gd name="T6" fmla="*/ 85 w 233"/>
                <a:gd name="T7" fmla="*/ 24 h 151"/>
                <a:gd name="T8" fmla="*/ 128 w 233"/>
                <a:gd name="T9" fmla="*/ 0 h 151"/>
                <a:gd name="T10" fmla="*/ 146 w 233"/>
                <a:gd name="T11" fmla="*/ 13 h 151"/>
                <a:gd name="T12" fmla="*/ 142 w 233"/>
                <a:gd name="T13" fmla="*/ 38 h 151"/>
                <a:gd name="T14" fmla="*/ 126 w 233"/>
                <a:gd name="T15" fmla="*/ 80 h 151"/>
                <a:gd name="T16" fmla="*/ 174 w 233"/>
                <a:gd name="T17" fmla="*/ 19 h 151"/>
                <a:gd name="T18" fmla="*/ 212 w 233"/>
                <a:gd name="T19" fmla="*/ 0 h 151"/>
                <a:gd name="T20" fmla="*/ 231 w 233"/>
                <a:gd name="T21" fmla="*/ 12 h 151"/>
                <a:gd name="T22" fmla="*/ 229 w 233"/>
                <a:gd name="T23" fmla="*/ 36 h 151"/>
                <a:gd name="T24" fmla="*/ 219 w 233"/>
                <a:gd name="T25" fmla="*/ 64 h 151"/>
                <a:gd name="T26" fmla="*/ 202 w 233"/>
                <a:gd name="T27" fmla="*/ 102 h 151"/>
                <a:gd name="T28" fmla="*/ 193 w 233"/>
                <a:gd name="T29" fmla="*/ 124 h 151"/>
                <a:gd name="T30" fmla="*/ 192 w 233"/>
                <a:gd name="T31" fmla="*/ 129 h 151"/>
                <a:gd name="T32" fmla="*/ 199 w 233"/>
                <a:gd name="T33" fmla="*/ 129 h 151"/>
                <a:gd name="T34" fmla="*/ 220 w 233"/>
                <a:gd name="T35" fmla="*/ 113 h 151"/>
                <a:gd name="T36" fmla="*/ 232 w 233"/>
                <a:gd name="T37" fmla="*/ 107 h 151"/>
                <a:gd name="T38" fmla="*/ 233 w 233"/>
                <a:gd name="T39" fmla="*/ 111 h 151"/>
                <a:gd name="T40" fmla="*/ 198 w 233"/>
                <a:gd name="T41" fmla="*/ 144 h 151"/>
                <a:gd name="T42" fmla="*/ 169 w 233"/>
                <a:gd name="T43" fmla="*/ 151 h 151"/>
                <a:gd name="T44" fmla="*/ 163 w 233"/>
                <a:gd name="T45" fmla="*/ 145 h 151"/>
                <a:gd name="T46" fmla="*/ 164 w 233"/>
                <a:gd name="T47" fmla="*/ 136 h 151"/>
                <a:gd name="T48" fmla="*/ 177 w 233"/>
                <a:gd name="T49" fmla="*/ 107 h 151"/>
                <a:gd name="T50" fmla="*/ 196 w 233"/>
                <a:gd name="T51" fmla="*/ 60 h 151"/>
                <a:gd name="T52" fmla="*/ 206 w 233"/>
                <a:gd name="T53" fmla="*/ 31 h 151"/>
                <a:gd name="T54" fmla="*/ 207 w 233"/>
                <a:gd name="T55" fmla="*/ 18 h 151"/>
                <a:gd name="T56" fmla="*/ 204 w 233"/>
                <a:gd name="T57" fmla="*/ 14 h 151"/>
                <a:gd name="T58" fmla="*/ 187 w 233"/>
                <a:gd name="T59" fmla="*/ 21 h 151"/>
                <a:gd name="T60" fmla="*/ 156 w 233"/>
                <a:gd name="T61" fmla="*/ 56 h 151"/>
                <a:gd name="T62" fmla="*/ 115 w 233"/>
                <a:gd name="T63" fmla="*/ 119 h 151"/>
                <a:gd name="T64" fmla="*/ 97 w 233"/>
                <a:gd name="T65" fmla="*/ 150 h 151"/>
                <a:gd name="T66" fmla="*/ 91 w 233"/>
                <a:gd name="T67" fmla="*/ 151 h 151"/>
                <a:gd name="T68" fmla="*/ 85 w 233"/>
                <a:gd name="T69" fmla="*/ 150 h 151"/>
                <a:gd name="T70" fmla="*/ 82 w 233"/>
                <a:gd name="T71" fmla="*/ 145 h 151"/>
                <a:gd name="T72" fmla="*/ 119 w 233"/>
                <a:gd name="T73" fmla="*/ 44 h 151"/>
                <a:gd name="T74" fmla="*/ 125 w 233"/>
                <a:gd name="T75" fmla="*/ 25 h 151"/>
                <a:gd name="T76" fmla="*/ 121 w 233"/>
                <a:gd name="T77" fmla="*/ 13 h 151"/>
                <a:gd name="T78" fmla="*/ 93 w 233"/>
                <a:gd name="T79" fmla="*/ 31 h 151"/>
                <a:gd name="T80" fmla="*/ 58 w 233"/>
                <a:gd name="T81" fmla="*/ 75 h 151"/>
                <a:gd name="T82" fmla="*/ 16 w 233"/>
                <a:gd name="T83" fmla="*/ 147 h 151"/>
                <a:gd name="T84" fmla="*/ 10 w 233"/>
                <a:gd name="T85" fmla="*/ 151 h 151"/>
                <a:gd name="T86" fmla="*/ 5 w 233"/>
                <a:gd name="T87" fmla="*/ 151 h 151"/>
                <a:gd name="T88" fmla="*/ 0 w 233"/>
                <a:gd name="T89" fmla="*/ 147 h 151"/>
                <a:gd name="T90" fmla="*/ 2 w 233"/>
                <a:gd name="T91" fmla="*/ 138 h 151"/>
                <a:gd name="T92" fmla="*/ 14 w 233"/>
                <a:gd name="T93" fmla="*/ 102 h 151"/>
                <a:gd name="T94" fmla="*/ 31 w 233"/>
                <a:gd name="T95" fmla="*/ 55 h 151"/>
                <a:gd name="T96" fmla="*/ 41 w 233"/>
                <a:gd name="T97" fmla="*/ 29 h 151"/>
                <a:gd name="T98" fmla="*/ 42 w 233"/>
                <a:gd name="T99" fmla="*/ 21 h 151"/>
                <a:gd name="T100" fmla="*/ 27 w 233"/>
                <a:gd name="T101" fmla="*/ 22 h 151"/>
                <a:gd name="T102" fmla="*/ 5 w 233"/>
                <a:gd name="T103" fmla="*/ 38 h 151"/>
                <a:gd name="T104" fmla="*/ 2 w 233"/>
                <a:gd name="T105" fmla="*/ 33 h 151"/>
                <a:gd name="T106" fmla="*/ 28 w 233"/>
                <a:gd name="T107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3" h="151">
                  <a:moveTo>
                    <a:pt x="58" y="0"/>
                  </a:moveTo>
                  <a:lnTo>
                    <a:pt x="61" y="0"/>
                  </a:lnTo>
                  <a:lnTo>
                    <a:pt x="64" y="2"/>
                  </a:lnTo>
                  <a:lnTo>
                    <a:pt x="66" y="4"/>
                  </a:lnTo>
                  <a:lnTo>
                    <a:pt x="67" y="7"/>
                  </a:lnTo>
                  <a:lnTo>
                    <a:pt x="67" y="11"/>
                  </a:lnTo>
                  <a:lnTo>
                    <a:pt x="66" y="15"/>
                  </a:lnTo>
                  <a:lnTo>
                    <a:pt x="41" y="79"/>
                  </a:lnTo>
                  <a:lnTo>
                    <a:pt x="42" y="80"/>
                  </a:lnTo>
                  <a:lnTo>
                    <a:pt x="55" y="59"/>
                  </a:lnTo>
                  <a:lnTo>
                    <a:pt x="70" y="40"/>
                  </a:lnTo>
                  <a:lnTo>
                    <a:pt x="85" y="24"/>
                  </a:lnTo>
                  <a:lnTo>
                    <a:pt x="100" y="12"/>
                  </a:lnTo>
                  <a:lnTo>
                    <a:pt x="115" y="3"/>
                  </a:lnTo>
                  <a:lnTo>
                    <a:pt x="128" y="0"/>
                  </a:lnTo>
                  <a:lnTo>
                    <a:pt x="138" y="1"/>
                  </a:lnTo>
                  <a:lnTo>
                    <a:pt x="143" y="6"/>
                  </a:lnTo>
                  <a:lnTo>
                    <a:pt x="146" y="13"/>
                  </a:lnTo>
                  <a:lnTo>
                    <a:pt x="146" y="20"/>
                  </a:lnTo>
                  <a:lnTo>
                    <a:pt x="145" y="30"/>
                  </a:lnTo>
                  <a:lnTo>
                    <a:pt x="142" y="38"/>
                  </a:lnTo>
                  <a:lnTo>
                    <a:pt x="139" y="46"/>
                  </a:lnTo>
                  <a:lnTo>
                    <a:pt x="125" y="79"/>
                  </a:lnTo>
                  <a:lnTo>
                    <a:pt x="126" y="80"/>
                  </a:lnTo>
                  <a:lnTo>
                    <a:pt x="143" y="55"/>
                  </a:lnTo>
                  <a:lnTo>
                    <a:pt x="159" y="35"/>
                  </a:lnTo>
                  <a:lnTo>
                    <a:pt x="174" y="19"/>
                  </a:lnTo>
                  <a:lnTo>
                    <a:pt x="187" y="8"/>
                  </a:lnTo>
                  <a:lnTo>
                    <a:pt x="200" y="2"/>
                  </a:lnTo>
                  <a:lnTo>
                    <a:pt x="212" y="0"/>
                  </a:lnTo>
                  <a:lnTo>
                    <a:pt x="221" y="1"/>
                  </a:lnTo>
                  <a:lnTo>
                    <a:pt x="227" y="5"/>
                  </a:lnTo>
                  <a:lnTo>
                    <a:pt x="231" y="12"/>
                  </a:lnTo>
                  <a:lnTo>
                    <a:pt x="232" y="19"/>
                  </a:lnTo>
                  <a:lnTo>
                    <a:pt x="232" y="26"/>
                  </a:lnTo>
                  <a:lnTo>
                    <a:pt x="229" y="36"/>
                  </a:lnTo>
                  <a:lnTo>
                    <a:pt x="226" y="44"/>
                  </a:lnTo>
                  <a:lnTo>
                    <a:pt x="223" y="53"/>
                  </a:lnTo>
                  <a:lnTo>
                    <a:pt x="219" y="64"/>
                  </a:lnTo>
                  <a:lnTo>
                    <a:pt x="213" y="77"/>
                  </a:lnTo>
                  <a:lnTo>
                    <a:pt x="207" y="90"/>
                  </a:lnTo>
                  <a:lnTo>
                    <a:pt x="202" y="102"/>
                  </a:lnTo>
                  <a:lnTo>
                    <a:pt x="198" y="113"/>
                  </a:lnTo>
                  <a:lnTo>
                    <a:pt x="195" y="120"/>
                  </a:lnTo>
                  <a:lnTo>
                    <a:pt x="193" y="124"/>
                  </a:lnTo>
                  <a:lnTo>
                    <a:pt x="193" y="126"/>
                  </a:lnTo>
                  <a:lnTo>
                    <a:pt x="192" y="128"/>
                  </a:lnTo>
                  <a:lnTo>
                    <a:pt x="192" y="129"/>
                  </a:lnTo>
                  <a:lnTo>
                    <a:pt x="193" y="130"/>
                  </a:lnTo>
                  <a:lnTo>
                    <a:pt x="194" y="131"/>
                  </a:lnTo>
                  <a:lnTo>
                    <a:pt x="199" y="129"/>
                  </a:lnTo>
                  <a:lnTo>
                    <a:pt x="205" y="126"/>
                  </a:lnTo>
                  <a:lnTo>
                    <a:pt x="213" y="120"/>
                  </a:lnTo>
                  <a:lnTo>
                    <a:pt x="220" y="113"/>
                  </a:lnTo>
                  <a:lnTo>
                    <a:pt x="227" y="106"/>
                  </a:lnTo>
                  <a:lnTo>
                    <a:pt x="229" y="106"/>
                  </a:lnTo>
                  <a:lnTo>
                    <a:pt x="232" y="107"/>
                  </a:lnTo>
                  <a:lnTo>
                    <a:pt x="233" y="108"/>
                  </a:lnTo>
                  <a:lnTo>
                    <a:pt x="233" y="110"/>
                  </a:lnTo>
                  <a:lnTo>
                    <a:pt x="233" y="111"/>
                  </a:lnTo>
                  <a:lnTo>
                    <a:pt x="223" y="125"/>
                  </a:lnTo>
                  <a:lnTo>
                    <a:pt x="212" y="135"/>
                  </a:lnTo>
                  <a:lnTo>
                    <a:pt x="198" y="144"/>
                  </a:lnTo>
                  <a:lnTo>
                    <a:pt x="184" y="149"/>
                  </a:lnTo>
                  <a:lnTo>
                    <a:pt x="171" y="151"/>
                  </a:lnTo>
                  <a:lnTo>
                    <a:pt x="169" y="151"/>
                  </a:lnTo>
                  <a:lnTo>
                    <a:pt x="167" y="149"/>
                  </a:lnTo>
                  <a:lnTo>
                    <a:pt x="165" y="148"/>
                  </a:lnTo>
                  <a:lnTo>
                    <a:pt x="163" y="145"/>
                  </a:lnTo>
                  <a:lnTo>
                    <a:pt x="163" y="143"/>
                  </a:lnTo>
                  <a:lnTo>
                    <a:pt x="163" y="139"/>
                  </a:lnTo>
                  <a:lnTo>
                    <a:pt x="164" y="136"/>
                  </a:lnTo>
                  <a:lnTo>
                    <a:pt x="167" y="130"/>
                  </a:lnTo>
                  <a:lnTo>
                    <a:pt x="171" y="118"/>
                  </a:lnTo>
                  <a:lnTo>
                    <a:pt x="177" y="107"/>
                  </a:lnTo>
                  <a:lnTo>
                    <a:pt x="183" y="92"/>
                  </a:lnTo>
                  <a:lnTo>
                    <a:pt x="189" y="76"/>
                  </a:lnTo>
                  <a:lnTo>
                    <a:pt x="196" y="60"/>
                  </a:lnTo>
                  <a:lnTo>
                    <a:pt x="200" y="48"/>
                  </a:lnTo>
                  <a:lnTo>
                    <a:pt x="203" y="40"/>
                  </a:lnTo>
                  <a:lnTo>
                    <a:pt x="206" y="31"/>
                  </a:lnTo>
                  <a:lnTo>
                    <a:pt x="208" y="22"/>
                  </a:lnTo>
                  <a:lnTo>
                    <a:pt x="208" y="20"/>
                  </a:lnTo>
                  <a:lnTo>
                    <a:pt x="207" y="18"/>
                  </a:lnTo>
                  <a:lnTo>
                    <a:pt x="207" y="16"/>
                  </a:lnTo>
                  <a:lnTo>
                    <a:pt x="206" y="15"/>
                  </a:lnTo>
                  <a:lnTo>
                    <a:pt x="204" y="14"/>
                  </a:lnTo>
                  <a:lnTo>
                    <a:pt x="202" y="13"/>
                  </a:lnTo>
                  <a:lnTo>
                    <a:pt x="195" y="15"/>
                  </a:lnTo>
                  <a:lnTo>
                    <a:pt x="187" y="21"/>
                  </a:lnTo>
                  <a:lnTo>
                    <a:pt x="177" y="31"/>
                  </a:lnTo>
                  <a:lnTo>
                    <a:pt x="166" y="42"/>
                  </a:lnTo>
                  <a:lnTo>
                    <a:pt x="156" y="56"/>
                  </a:lnTo>
                  <a:lnTo>
                    <a:pt x="142" y="75"/>
                  </a:lnTo>
                  <a:lnTo>
                    <a:pt x="128" y="95"/>
                  </a:lnTo>
                  <a:lnTo>
                    <a:pt x="115" y="119"/>
                  </a:lnTo>
                  <a:lnTo>
                    <a:pt x="99" y="147"/>
                  </a:lnTo>
                  <a:lnTo>
                    <a:pt x="98" y="149"/>
                  </a:lnTo>
                  <a:lnTo>
                    <a:pt x="97" y="150"/>
                  </a:lnTo>
                  <a:lnTo>
                    <a:pt x="95" y="151"/>
                  </a:lnTo>
                  <a:lnTo>
                    <a:pt x="92" y="151"/>
                  </a:lnTo>
                  <a:lnTo>
                    <a:pt x="91" y="151"/>
                  </a:lnTo>
                  <a:lnTo>
                    <a:pt x="89" y="151"/>
                  </a:lnTo>
                  <a:lnTo>
                    <a:pt x="87" y="151"/>
                  </a:lnTo>
                  <a:lnTo>
                    <a:pt x="85" y="150"/>
                  </a:lnTo>
                  <a:lnTo>
                    <a:pt x="83" y="149"/>
                  </a:lnTo>
                  <a:lnTo>
                    <a:pt x="82" y="147"/>
                  </a:lnTo>
                  <a:lnTo>
                    <a:pt x="82" y="145"/>
                  </a:lnTo>
                  <a:lnTo>
                    <a:pt x="82" y="141"/>
                  </a:lnTo>
                  <a:lnTo>
                    <a:pt x="118" y="48"/>
                  </a:lnTo>
                  <a:lnTo>
                    <a:pt x="119" y="44"/>
                  </a:lnTo>
                  <a:lnTo>
                    <a:pt x="121" y="39"/>
                  </a:lnTo>
                  <a:lnTo>
                    <a:pt x="123" y="33"/>
                  </a:lnTo>
                  <a:lnTo>
                    <a:pt x="125" y="25"/>
                  </a:lnTo>
                  <a:lnTo>
                    <a:pt x="126" y="19"/>
                  </a:lnTo>
                  <a:lnTo>
                    <a:pt x="124" y="15"/>
                  </a:lnTo>
                  <a:lnTo>
                    <a:pt x="121" y="13"/>
                  </a:lnTo>
                  <a:lnTo>
                    <a:pt x="113" y="15"/>
                  </a:lnTo>
                  <a:lnTo>
                    <a:pt x="104" y="21"/>
                  </a:lnTo>
                  <a:lnTo>
                    <a:pt x="93" y="31"/>
                  </a:lnTo>
                  <a:lnTo>
                    <a:pt x="83" y="42"/>
                  </a:lnTo>
                  <a:lnTo>
                    <a:pt x="70" y="56"/>
                  </a:lnTo>
                  <a:lnTo>
                    <a:pt x="58" y="75"/>
                  </a:lnTo>
                  <a:lnTo>
                    <a:pt x="45" y="95"/>
                  </a:lnTo>
                  <a:lnTo>
                    <a:pt x="31" y="119"/>
                  </a:lnTo>
                  <a:lnTo>
                    <a:pt x="16" y="147"/>
                  </a:lnTo>
                  <a:lnTo>
                    <a:pt x="15" y="150"/>
                  </a:lnTo>
                  <a:lnTo>
                    <a:pt x="13" y="151"/>
                  </a:lnTo>
                  <a:lnTo>
                    <a:pt x="10" y="151"/>
                  </a:lnTo>
                  <a:lnTo>
                    <a:pt x="9" y="151"/>
                  </a:lnTo>
                  <a:lnTo>
                    <a:pt x="7" y="151"/>
                  </a:lnTo>
                  <a:lnTo>
                    <a:pt x="5" y="151"/>
                  </a:lnTo>
                  <a:lnTo>
                    <a:pt x="3" y="150"/>
                  </a:lnTo>
                  <a:lnTo>
                    <a:pt x="1" y="149"/>
                  </a:lnTo>
                  <a:lnTo>
                    <a:pt x="0" y="147"/>
                  </a:lnTo>
                  <a:lnTo>
                    <a:pt x="0" y="145"/>
                  </a:lnTo>
                  <a:lnTo>
                    <a:pt x="0" y="141"/>
                  </a:lnTo>
                  <a:lnTo>
                    <a:pt x="2" y="138"/>
                  </a:lnTo>
                  <a:lnTo>
                    <a:pt x="5" y="130"/>
                  </a:lnTo>
                  <a:lnTo>
                    <a:pt x="9" y="117"/>
                  </a:lnTo>
                  <a:lnTo>
                    <a:pt x="14" y="102"/>
                  </a:lnTo>
                  <a:lnTo>
                    <a:pt x="21" y="87"/>
                  </a:lnTo>
                  <a:lnTo>
                    <a:pt x="26" y="71"/>
                  </a:lnTo>
                  <a:lnTo>
                    <a:pt x="31" y="55"/>
                  </a:lnTo>
                  <a:lnTo>
                    <a:pt x="37" y="42"/>
                  </a:lnTo>
                  <a:lnTo>
                    <a:pt x="40" y="34"/>
                  </a:lnTo>
                  <a:lnTo>
                    <a:pt x="41" y="29"/>
                  </a:lnTo>
                  <a:lnTo>
                    <a:pt x="42" y="25"/>
                  </a:lnTo>
                  <a:lnTo>
                    <a:pt x="42" y="23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39" y="19"/>
                  </a:lnTo>
                  <a:lnTo>
                    <a:pt x="27" y="22"/>
                  </a:lnTo>
                  <a:lnTo>
                    <a:pt x="15" y="30"/>
                  </a:lnTo>
                  <a:lnTo>
                    <a:pt x="7" y="39"/>
                  </a:lnTo>
                  <a:lnTo>
                    <a:pt x="5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8" y="23"/>
                  </a:lnTo>
                  <a:lnTo>
                    <a:pt x="18" y="14"/>
                  </a:lnTo>
                  <a:lnTo>
                    <a:pt x="28" y="6"/>
                  </a:lnTo>
                  <a:lnTo>
                    <a:pt x="42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7" name="Freeform 22"/>
            <p:cNvSpPr>
              <a:spLocks noEditPoints="1"/>
            </p:cNvSpPr>
            <p:nvPr/>
          </p:nvSpPr>
          <p:spPr bwMode="gray">
            <a:xfrm>
              <a:off x="5803880" y="899702"/>
              <a:ext cx="50245" cy="127412"/>
            </a:xfrm>
            <a:custGeom>
              <a:avLst/>
              <a:gdLst>
                <a:gd name="T0" fmla="*/ 73 w 93"/>
                <a:gd name="T1" fmla="*/ 87 h 238"/>
                <a:gd name="T2" fmla="*/ 77 w 93"/>
                <a:gd name="T3" fmla="*/ 90 h 238"/>
                <a:gd name="T4" fmla="*/ 78 w 93"/>
                <a:gd name="T5" fmla="*/ 93 h 238"/>
                <a:gd name="T6" fmla="*/ 77 w 93"/>
                <a:gd name="T7" fmla="*/ 98 h 238"/>
                <a:gd name="T8" fmla="*/ 75 w 93"/>
                <a:gd name="T9" fmla="*/ 106 h 238"/>
                <a:gd name="T10" fmla="*/ 31 w 93"/>
                <a:gd name="T11" fmla="*/ 211 h 238"/>
                <a:gd name="T12" fmla="*/ 31 w 93"/>
                <a:gd name="T13" fmla="*/ 215 h 238"/>
                <a:gd name="T14" fmla="*/ 33 w 93"/>
                <a:gd name="T15" fmla="*/ 216 h 238"/>
                <a:gd name="T16" fmla="*/ 45 w 93"/>
                <a:gd name="T17" fmla="*/ 211 h 238"/>
                <a:gd name="T18" fmla="*/ 62 w 93"/>
                <a:gd name="T19" fmla="*/ 198 h 238"/>
                <a:gd name="T20" fmla="*/ 73 w 93"/>
                <a:gd name="T21" fmla="*/ 190 h 238"/>
                <a:gd name="T22" fmla="*/ 75 w 93"/>
                <a:gd name="T23" fmla="*/ 194 h 238"/>
                <a:gd name="T24" fmla="*/ 72 w 93"/>
                <a:gd name="T25" fmla="*/ 201 h 238"/>
                <a:gd name="T26" fmla="*/ 55 w 93"/>
                <a:gd name="T27" fmla="*/ 217 h 238"/>
                <a:gd name="T28" fmla="*/ 32 w 93"/>
                <a:gd name="T29" fmla="*/ 232 h 238"/>
                <a:gd name="T30" fmla="*/ 9 w 93"/>
                <a:gd name="T31" fmla="*/ 238 h 238"/>
                <a:gd name="T32" fmla="*/ 4 w 93"/>
                <a:gd name="T33" fmla="*/ 237 h 238"/>
                <a:gd name="T34" fmla="*/ 1 w 93"/>
                <a:gd name="T35" fmla="*/ 233 h 238"/>
                <a:gd name="T36" fmla="*/ 0 w 93"/>
                <a:gd name="T37" fmla="*/ 228 h 238"/>
                <a:gd name="T38" fmla="*/ 46 w 93"/>
                <a:gd name="T39" fmla="*/ 117 h 238"/>
                <a:gd name="T40" fmla="*/ 49 w 93"/>
                <a:gd name="T41" fmla="*/ 111 h 238"/>
                <a:gd name="T42" fmla="*/ 46 w 93"/>
                <a:gd name="T43" fmla="*/ 110 h 238"/>
                <a:gd name="T44" fmla="*/ 37 w 93"/>
                <a:gd name="T45" fmla="*/ 113 h 238"/>
                <a:gd name="T46" fmla="*/ 16 w 93"/>
                <a:gd name="T47" fmla="*/ 129 h 238"/>
                <a:gd name="T48" fmla="*/ 13 w 93"/>
                <a:gd name="T49" fmla="*/ 127 h 238"/>
                <a:gd name="T50" fmla="*/ 12 w 93"/>
                <a:gd name="T51" fmla="*/ 123 h 238"/>
                <a:gd name="T52" fmla="*/ 38 w 93"/>
                <a:gd name="T53" fmla="*/ 101 h 238"/>
                <a:gd name="T54" fmla="*/ 62 w 93"/>
                <a:gd name="T55" fmla="*/ 88 h 238"/>
                <a:gd name="T56" fmla="*/ 80 w 93"/>
                <a:gd name="T57" fmla="*/ 0 h 238"/>
                <a:gd name="T58" fmla="*/ 88 w 93"/>
                <a:gd name="T59" fmla="*/ 3 h 238"/>
                <a:gd name="T60" fmla="*/ 92 w 93"/>
                <a:gd name="T61" fmla="*/ 8 h 238"/>
                <a:gd name="T62" fmla="*/ 93 w 93"/>
                <a:gd name="T63" fmla="*/ 14 h 238"/>
                <a:gd name="T64" fmla="*/ 88 w 93"/>
                <a:gd name="T65" fmla="*/ 30 h 238"/>
                <a:gd name="T66" fmla="*/ 74 w 93"/>
                <a:gd name="T67" fmla="*/ 37 h 238"/>
                <a:gd name="T68" fmla="*/ 68 w 93"/>
                <a:gd name="T69" fmla="*/ 35 h 238"/>
                <a:gd name="T70" fmla="*/ 63 w 93"/>
                <a:gd name="T71" fmla="*/ 31 h 238"/>
                <a:gd name="T72" fmla="*/ 61 w 93"/>
                <a:gd name="T73" fmla="*/ 26 h 238"/>
                <a:gd name="T74" fmla="*/ 61 w 93"/>
                <a:gd name="T75" fmla="*/ 18 h 238"/>
                <a:gd name="T76" fmla="*/ 68 w 93"/>
                <a:gd name="T77" fmla="*/ 7 h 238"/>
                <a:gd name="T78" fmla="*/ 80 w 93"/>
                <a:gd name="T7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238">
                  <a:moveTo>
                    <a:pt x="71" y="87"/>
                  </a:moveTo>
                  <a:lnTo>
                    <a:pt x="73" y="87"/>
                  </a:lnTo>
                  <a:lnTo>
                    <a:pt x="75" y="89"/>
                  </a:lnTo>
                  <a:lnTo>
                    <a:pt x="77" y="90"/>
                  </a:lnTo>
                  <a:lnTo>
                    <a:pt x="77" y="91"/>
                  </a:lnTo>
                  <a:lnTo>
                    <a:pt x="78" y="93"/>
                  </a:lnTo>
                  <a:lnTo>
                    <a:pt x="78" y="95"/>
                  </a:lnTo>
                  <a:lnTo>
                    <a:pt x="77" y="98"/>
                  </a:lnTo>
                  <a:lnTo>
                    <a:pt x="76" y="102"/>
                  </a:lnTo>
                  <a:lnTo>
                    <a:pt x="75" y="106"/>
                  </a:lnTo>
                  <a:lnTo>
                    <a:pt x="32" y="208"/>
                  </a:lnTo>
                  <a:lnTo>
                    <a:pt x="31" y="211"/>
                  </a:lnTo>
                  <a:lnTo>
                    <a:pt x="31" y="213"/>
                  </a:lnTo>
                  <a:lnTo>
                    <a:pt x="31" y="215"/>
                  </a:lnTo>
                  <a:lnTo>
                    <a:pt x="32" y="216"/>
                  </a:lnTo>
                  <a:lnTo>
                    <a:pt x="33" y="216"/>
                  </a:lnTo>
                  <a:lnTo>
                    <a:pt x="38" y="215"/>
                  </a:lnTo>
                  <a:lnTo>
                    <a:pt x="45" y="211"/>
                  </a:lnTo>
                  <a:lnTo>
                    <a:pt x="54" y="205"/>
                  </a:lnTo>
                  <a:lnTo>
                    <a:pt x="62" y="198"/>
                  </a:lnTo>
                  <a:lnTo>
                    <a:pt x="70" y="189"/>
                  </a:lnTo>
                  <a:lnTo>
                    <a:pt x="73" y="190"/>
                  </a:lnTo>
                  <a:lnTo>
                    <a:pt x="74" y="192"/>
                  </a:lnTo>
                  <a:lnTo>
                    <a:pt x="75" y="194"/>
                  </a:lnTo>
                  <a:lnTo>
                    <a:pt x="76" y="196"/>
                  </a:lnTo>
                  <a:lnTo>
                    <a:pt x="72" y="201"/>
                  </a:lnTo>
                  <a:lnTo>
                    <a:pt x="64" y="208"/>
                  </a:lnTo>
                  <a:lnTo>
                    <a:pt x="55" y="217"/>
                  </a:lnTo>
                  <a:lnTo>
                    <a:pt x="43" y="224"/>
                  </a:lnTo>
                  <a:lnTo>
                    <a:pt x="32" y="232"/>
                  </a:lnTo>
                  <a:lnTo>
                    <a:pt x="20" y="237"/>
                  </a:lnTo>
                  <a:lnTo>
                    <a:pt x="9" y="238"/>
                  </a:lnTo>
                  <a:lnTo>
                    <a:pt x="6" y="238"/>
                  </a:lnTo>
                  <a:lnTo>
                    <a:pt x="4" y="237"/>
                  </a:lnTo>
                  <a:lnTo>
                    <a:pt x="3" y="235"/>
                  </a:lnTo>
                  <a:lnTo>
                    <a:pt x="1" y="233"/>
                  </a:lnTo>
                  <a:lnTo>
                    <a:pt x="0" y="231"/>
                  </a:lnTo>
                  <a:lnTo>
                    <a:pt x="0" y="228"/>
                  </a:lnTo>
                  <a:lnTo>
                    <a:pt x="1" y="225"/>
                  </a:lnTo>
                  <a:lnTo>
                    <a:pt x="46" y="117"/>
                  </a:lnTo>
                  <a:lnTo>
                    <a:pt x="48" y="113"/>
                  </a:lnTo>
                  <a:lnTo>
                    <a:pt x="49" y="111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3" y="110"/>
                  </a:lnTo>
                  <a:lnTo>
                    <a:pt x="37" y="113"/>
                  </a:lnTo>
                  <a:lnTo>
                    <a:pt x="29" y="120"/>
                  </a:lnTo>
                  <a:lnTo>
                    <a:pt x="16" y="129"/>
                  </a:lnTo>
                  <a:lnTo>
                    <a:pt x="14" y="128"/>
                  </a:lnTo>
                  <a:lnTo>
                    <a:pt x="13" y="127"/>
                  </a:lnTo>
                  <a:lnTo>
                    <a:pt x="12" y="125"/>
                  </a:lnTo>
                  <a:lnTo>
                    <a:pt x="12" y="123"/>
                  </a:lnTo>
                  <a:lnTo>
                    <a:pt x="24" y="110"/>
                  </a:lnTo>
                  <a:lnTo>
                    <a:pt x="38" y="101"/>
                  </a:lnTo>
                  <a:lnTo>
                    <a:pt x="51" y="93"/>
                  </a:lnTo>
                  <a:lnTo>
                    <a:pt x="62" y="88"/>
                  </a:lnTo>
                  <a:lnTo>
                    <a:pt x="71" y="87"/>
                  </a:lnTo>
                  <a:close/>
                  <a:moveTo>
                    <a:pt x="80" y="0"/>
                  </a:moveTo>
                  <a:lnTo>
                    <a:pt x="84" y="2"/>
                  </a:lnTo>
                  <a:lnTo>
                    <a:pt x="88" y="3"/>
                  </a:lnTo>
                  <a:lnTo>
                    <a:pt x="90" y="5"/>
                  </a:lnTo>
                  <a:lnTo>
                    <a:pt x="92" y="8"/>
                  </a:lnTo>
                  <a:lnTo>
                    <a:pt x="93" y="11"/>
                  </a:lnTo>
                  <a:lnTo>
                    <a:pt x="93" y="14"/>
                  </a:lnTo>
                  <a:lnTo>
                    <a:pt x="92" y="23"/>
                  </a:lnTo>
                  <a:lnTo>
                    <a:pt x="88" y="30"/>
                  </a:lnTo>
                  <a:lnTo>
                    <a:pt x="81" y="35"/>
                  </a:lnTo>
                  <a:lnTo>
                    <a:pt x="74" y="37"/>
                  </a:lnTo>
                  <a:lnTo>
                    <a:pt x="70" y="36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3" y="31"/>
                  </a:lnTo>
                  <a:lnTo>
                    <a:pt x="62" y="29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1" y="18"/>
                  </a:lnTo>
                  <a:lnTo>
                    <a:pt x="63" y="12"/>
                  </a:lnTo>
                  <a:lnTo>
                    <a:pt x="68" y="7"/>
                  </a:lnTo>
                  <a:lnTo>
                    <a:pt x="73" y="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gray">
            <a:xfrm>
              <a:off x="5857079" y="888119"/>
              <a:ext cx="56156" cy="138995"/>
            </a:xfrm>
            <a:custGeom>
              <a:avLst/>
              <a:gdLst>
                <a:gd name="T0" fmla="*/ 104 w 106"/>
                <a:gd name="T1" fmla="*/ 0 h 261"/>
                <a:gd name="T2" fmla="*/ 106 w 106"/>
                <a:gd name="T3" fmla="*/ 2 h 261"/>
                <a:gd name="T4" fmla="*/ 104 w 106"/>
                <a:gd name="T5" fmla="*/ 9 h 261"/>
                <a:gd name="T6" fmla="*/ 102 w 106"/>
                <a:gd name="T7" fmla="*/ 15 h 261"/>
                <a:gd name="T8" fmla="*/ 98 w 106"/>
                <a:gd name="T9" fmla="*/ 23 h 261"/>
                <a:gd name="T10" fmla="*/ 95 w 106"/>
                <a:gd name="T11" fmla="*/ 33 h 261"/>
                <a:gd name="T12" fmla="*/ 90 w 106"/>
                <a:gd name="T13" fmla="*/ 47 h 261"/>
                <a:gd name="T14" fmla="*/ 85 w 106"/>
                <a:gd name="T15" fmla="*/ 64 h 261"/>
                <a:gd name="T16" fmla="*/ 28 w 106"/>
                <a:gd name="T17" fmla="*/ 232 h 261"/>
                <a:gd name="T18" fmla="*/ 27 w 106"/>
                <a:gd name="T19" fmla="*/ 238 h 261"/>
                <a:gd name="T20" fmla="*/ 26 w 106"/>
                <a:gd name="T21" fmla="*/ 241 h 261"/>
                <a:gd name="T22" fmla="*/ 27 w 106"/>
                <a:gd name="T23" fmla="*/ 243 h 261"/>
                <a:gd name="T24" fmla="*/ 28 w 106"/>
                <a:gd name="T25" fmla="*/ 244 h 261"/>
                <a:gd name="T26" fmla="*/ 30 w 106"/>
                <a:gd name="T27" fmla="*/ 245 h 261"/>
                <a:gd name="T28" fmla="*/ 35 w 106"/>
                <a:gd name="T29" fmla="*/ 243 h 261"/>
                <a:gd name="T30" fmla="*/ 43 w 106"/>
                <a:gd name="T31" fmla="*/ 238 h 261"/>
                <a:gd name="T32" fmla="*/ 51 w 106"/>
                <a:gd name="T33" fmla="*/ 229 h 261"/>
                <a:gd name="T34" fmla="*/ 60 w 106"/>
                <a:gd name="T35" fmla="*/ 220 h 261"/>
                <a:gd name="T36" fmla="*/ 71 w 106"/>
                <a:gd name="T37" fmla="*/ 208 h 261"/>
                <a:gd name="T38" fmla="*/ 73 w 106"/>
                <a:gd name="T39" fmla="*/ 208 h 261"/>
                <a:gd name="T40" fmla="*/ 75 w 106"/>
                <a:gd name="T41" fmla="*/ 209 h 261"/>
                <a:gd name="T42" fmla="*/ 76 w 106"/>
                <a:gd name="T43" fmla="*/ 211 h 261"/>
                <a:gd name="T44" fmla="*/ 76 w 106"/>
                <a:gd name="T45" fmla="*/ 213 h 261"/>
                <a:gd name="T46" fmla="*/ 71 w 106"/>
                <a:gd name="T47" fmla="*/ 223 h 261"/>
                <a:gd name="T48" fmla="*/ 63 w 106"/>
                <a:gd name="T49" fmla="*/ 234 h 261"/>
                <a:gd name="T50" fmla="*/ 53 w 106"/>
                <a:gd name="T51" fmla="*/ 244 h 261"/>
                <a:gd name="T52" fmla="*/ 41 w 106"/>
                <a:gd name="T53" fmla="*/ 253 h 261"/>
                <a:gd name="T54" fmla="*/ 29 w 106"/>
                <a:gd name="T55" fmla="*/ 259 h 261"/>
                <a:gd name="T56" fmla="*/ 15 w 106"/>
                <a:gd name="T57" fmla="*/ 261 h 261"/>
                <a:gd name="T58" fmla="*/ 10 w 106"/>
                <a:gd name="T59" fmla="*/ 261 h 261"/>
                <a:gd name="T60" fmla="*/ 7 w 106"/>
                <a:gd name="T61" fmla="*/ 260 h 261"/>
                <a:gd name="T62" fmla="*/ 4 w 106"/>
                <a:gd name="T63" fmla="*/ 258 h 261"/>
                <a:gd name="T64" fmla="*/ 2 w 106"/>
                <a:gd name="T65" fmla="*/ 256 h 261"/>
                <a:gd name="T66" fmla="*/ 1 w 106"/>
                <a:gd name="T67" fmla="*/ 254 h 261"/>
                <a:gd name="T68" fmla="*/ 0 w 106"/>
                <a:gd name="T69" fmla="*/ 250 h 261"/>
                <a:gd name="T70" fmla="*/ 1 w 106"/>
                <a:gd name="T71" fmla="*/ 246 h 261"/>
                <a:gd name="T72" fmla="*/ 2 w 106"/>
                <a:gd name="T73" fmla="*/ 240 h 261"/>
                <a:gd name="T74" fmla="*/ 5 w 106"/>
                <a:gd name="T75" fmla="*/ 231 h 261"/>
                <a:gd name="T76" fmla="*/ 9 w 106"/>
                <a:gd name="T77" fmla="*/ 220 h 261"/>
                <a:gd name="T78" fmla="*/ 66 w 106"/>
                <a:gd name="T79" fmla="*/ 50 h 261"/>
                <a:gd name="T80" fmla="*/ 69 w 106"/>
                <a:gd name="T81" fmla="*/ 37 h 261"/>
                <a:gd name="T82" fmla="*/ 71 w 106"/>
                <a:gd name="T83" fmla="*/ 29 h 261"/>
                <a:gd name="T84" fmla="*/ 70 w 106"/>
                <a:gd name="T85" fmla="*/ 23 h 261"/>
                <a:gd name="T86" fmla="*/ 68 w 106"/>
                <a:gd name="T87" fmla="*/ 21 h 261"/>
                <a:gd name="T88" fmla="*/ 66 w 106"/>
                <a:gd name="T89" fmla="*/ 19 h 261"/>
                <a:gd name="T90" fmla="*/ 58 w 106"/>
                <a:gd name="T91" fmla="*/ 16 h 261"/>
                <a:gd name="T92" fmla="*/ 57 w 106"/>
                <a:gd name="T93" fmla="*/ 15 h 261"/>
                <a:gd name="T94" fmla="*/ 57 w 106"/>
                <a:gd name="T95" fmla="*/ 13 h 261"/>
                <a:gd name="T96" fmla="*/ 57 w 106"/>
                <a:gd name="T97" fmla="*/ 12 h 261"/>
                <a:gd name="T98" fmla="*/ 58 w 106"/>
                <a:gd name="T99" fmla="*/ 11 h 261"/>
                <a:gd name="T100" fmla="*/ 67 w 106"/>
                <a:gd name="T101" fmla="*/ 8 h 261"/>
                <a:gd name="T102" fmla="*/ 77 w 106"/>
                <a:gd name="T103" fmla="*/ 4 h 261"/>
                <a:gd name="T104" fmla="*/ 91 w 106"/>
                <a:gd name="T105" fmla="*/ 1 h 261"/>
                <a:gd name="T106" fmla="*/ 104 w 106"/>
                <a:gd name="T10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6" h="261">
                  <a:moveTo>
                    <a:pt x="104" y="0"/>
                  </a:moveTo>
                  <a:lnTo>
                    <a:pt x="106" y="2"/>
                  </a:lnTo>
                  <a:lnTo>
                    <a:pt x="104" y="9"/>
                  </a:lnTo>
                  <a:lnTo>
                    <a:pt x="102" y="15"/>
                  </a:lnTo>
                  <a:lnTo>
                    <a:pt x="98" y="23"/>
                  </a:lnTo>
                  <a:lnTo>
                    <a:pt x="95" y="33"/>
                  </a:lnTo>
                  <a:lnTo>
                    <a:pt x="90" y="47"/>
                  </a:lnTo>
                  <a:lnTo>
                    <a:pt x="85" y="64"/>
                  </a:lnTo>
                  <a:lnTo>
                    <a:pt x="28" y="232"/>
                  </a:lnTo>
                  <a:lnTo>
                    <a:pt x="27" y="238"/>
                  </a:lnTo>
                  <a:lnTo>
                    <a:pt x="26" y="241"/>
                  </a:lnTo>
                  <a:lnTo>
                    <a:pt x="27" y="243"/>
                  </a:lnTo>
                  <a:lnTo>
                    <a:pt x="28" y="244"/>
                  </a:lnTo>
                  <a:lnTo>
                    <a:pt x="30" y="245"/>
                  </a:lnTo>
                  <a:lnTo>
                    <a:pt x="35" y="243"/>
                  </a:lnTo>
                  <a:lnTo>
                    <a:pt x="43" y="238"/>
                  </a:lnTo>
                  <a:lnTo>
                    <a:pt x="51" y="229"/>
                  </a:lnTo>
                  <a:lnTo>
                    <a:pt x="60" y="220"/>
                  </a:lnTo>
                  <a:lnTo>
                    <a:pt x="71" y="208"/>
                  </a:lnTo>
                  <a:lnTo>
                    <a:pt x="73" y="208"/>
                  </a:lnTo>
                  <a:lnTo>
                    <a:pt x="75" y="209"/>
                  </a:lnTo>
                  <a:lnTo>
                    <a:pt x="76" y="211"/>
                  </a:lnTo>
                  <a:lnTo>
                    <a:pt x="76" y="213"/>
                  </a:lnTo>
                  <a:lnTo>
                    <a:pt x="71" y="223"/>
                  </a:lnTo>
                  <a:lnTo>
                    <a:pt x="63" y="234"/>
                  </a:lnTo>
                  <a:lnTo>
                    <a:pt x="53" y="244"/>
                  </a:lnTo>
                  <a:lnTo>
                    <a:pt x="41" y="253"/>
                  </a:lnTo>
                  <a:lnTo>
                    <a:pt x="29" y="259"/>
                  </a:lnTo>
                  <a:lnTo>
                    <a:pt x="15" y="261"/>
                  </a:lnTo>
                  <a:lnTo>
                    <a:pt x="10" y="261"/>
                  </a:lnTo>
                  <a:lnTo>
                    <a:pt x="7" y="260"/>
                  </a:lnTo>
                  <a:lnTo>
                    <a:pt x="4" y="258"/>
                  </a:lnTo>
                  <a:lnTo>
                    <a:pt x="2" y="256"/>
                  </a:lnTo>
                  <a:lnTo>
                    <a:pt x="1" y="254"/>
                  </a:lnTo>
                  <a:lnTo>
                    <a:pt x="0" y="250"/>
                  </a:lnTo>
                  <a:lnTo>
                    <a:pt x="1" y="246"/>
                  </a:lnTo>
                  <a:lnTo>
                    <a:pt x="2" y="240"/>
                  </a:lnTo>
                  <a:lnTo>
                    <a:pt x="5" y="231"/>
                  </a:lnTo>
                  <a:lnTo>
                    <a:pt x="9" y="220"/>
                  </a:lnTo>
                  <a:lnTo>
                    <a:pt x="66" y="50"/>
                  </a:lnTo>
                  <a:lnTo>
                    <a:pt x="69" y="37"/>
                  </a:lnTo>
                  <a:lnTo>
                    <a:pt x="71" y="29"/>
                  </a:lnTo>
                  <a:lnTo>
                    <a:pt x="70" y="23"/>
                  </a:lnTo>
                  <a:lnTo>
                    <a:pt x="68" y="21"/>
                  </a:lnTo>
                  <a:lnTo>
                    <a:pt x="66" y="19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8" y="11"/>
                  </a:lnTo>
                  <a:lnTo>
                    <a:pt x="67" y="8"/>
                  </a:lnTo>
                  <a:lnTo>
                    <a:pt x="77" y="4"/>
                  </a:lnTo>
                  <a:lnTo>
                    <a:pt x="91" y="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9" name="Freeform 24"/>
            <p:cNvSpPr>
              <a:spLocks noEditPoints="1"/>
            </p:cNvSpPr>
            <p:nvPr/>
          </p:nvSpPr>
          <p:spPr bwMode="gray">
            <a:xfrm>
              <a:off x="5904367" y="946034"/>
              <a:ext cx="65021" cy="81080"/>
            </a:xfrm>
            <a:custGeom>
              <a:avLst/>
              <a:gdLst>
                <a:gd name="T0" fmla="*/ 85 w 119"/>
                <a:gd name="T1" fmla="*/ 12 h 151"/>
                <a:gd name="T2" fmla="*/ 72 w 119"/>
                <a:gd name="T3" fmla="*/ 20 h 151"/>
                <a:gd name="T4" fmla="*/ 51 w 119"/>
                <a:gd name="T5" fmla="*/ 43 h 151"/>
                <a:gd name="T6" fmla="*/ 36 w 119"/>
                <a:gd name="T7" fmla="*/ 71 h 151"/>
                <a:gd name="T8" fmla="*/ 63 w 119"/>
                <a:gd name="T9" fmla="*/ 59 h 151"/>
                <a:gd name="T10" fmla="*/ 84 w 119"/>
                <a:gd name="T11" fmla="*/ 43 h 151"/>
                <a:gd name="T12" fmla="*/ 97 w 119"/>
                <a:gd name="T13" fmla="*/ 24 h 151"/>
                <a:gd name="T14" fmla="*/ 98 w 119"/>
                <a:gd name="T15" fmla="*/ 17 h 151"/>
                <a:gd name="T16" fmla="*/ 96 w 119"/>
                <a:gd name="T17" fmla="*/ 14 h 151"/>
                <a:gd name="T18" fmla="*/ 93 w 119"/>
                <a:gd name="T19" fmla="*/ 12 h 151"/>
                <a:gd name="T20" fmla="*/ 97 w 119"/>
                <a:gd name="T21" fmla="*/ 0 h 151"/>
                <a:gd name="T22" fmla="*/ 114 w 119"/>
                <a:gd name="T23" fmla="*/ 7 h 151"/>
                <a:gd name="T24" fmla="*/ 119 w 119"/>
                <a:gd name="T25" fmla="*/ 21 h 151"/>
                <a:gd name="T26" fmla="*/ 109 w 119"/>
                <a:gd name="T27" fmla="*/ 45 h 151"/>
                <a:gd name="T28" fmla="*/ 78 w 119"/>
                <a:gd name="T29" fmla="*/ 65 h 151"/>
                <a:gd name="T30" fmla="*/ 33 w 119"/>
                <a:gd name="T31" fmla="*/ 81 h 151"/>
                <a:gd name="T32" fmla="*/ 27 w 119"/>
                <a:gd name="T33" fmla="*/ 113 h 151"/>
                <a:gd name="T34" fmla="*/ 36 w 119"/>
                <a:gd name="T35" fmla="*/ 131 h 151"/>
                <a:gd name="T36" fmla="*/ 54 w 119"/>
                <a:gd name="T37" fmla="*/ 132 h 151"/>
                <a:gd name="T38" fmla="*/ 72 w 119"/>
                <a:gd name="T39" fmla="*/ 121 h 151"/>
                <a:gd name="T40" fmla="*/ 84 w 119"/>
                <a:gd name="T41" fmla="*/ 113 h 151"/>
                <a:gd name="T42" fmla="*/ 87 w 119"/>
                <a:gd name="T43" fmla="*/ 116 h 151"/>
                <a:gd name="T44" fmla="*/ 74 w 119"/>
                <a:gd name="T45" fmla="*/ 132 h 151"/>
                <a:gd name="T46" fmla="*/ 50 w 119"/>
                <a:gd name="T47" fmla="*/ 148 h 151"/>
                <a:gd name="T48" fmla="*/ 30 w 119"/>
                <a:gd name="T49" fmla="*/ 151 h 151"/>
                <a:gd name="T50" fmla="*/ 10 w 119"/>
                <a:gd name="T51" fmla="*/ 144 h 151"/>
                <a:gd name="T52" fmla="*/ 1 w 119"/>
                <a:gd name="T53" fmla="*/ 125 h 151"/>
                <a:gd name="T54" fmla="*/ 2 w 119"/>
                <a:gd name="T55" fmla="*/ 100 h 151"/>
                <a:gd name="T56" fmla="*/ 13 w 119"/>
                <a:gd name="T57" fmla="*/ 69 h 151"/>
                <a:gd name="T58" fmla="*/ 36 w 119"/>
                <a:gd name="T59" fmla="*/ 33 h 151"/>
                <a:gd name="T60" fmla="*/ 66 w 119"/>
                <a:gd name="T61" fmla="*/ 8 h 151"/>
                <a:gd name="T62" fmla="*/ 89 w 119"/>
                <a:gd name="T63" fmla="*/ 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9" h="151">
                  <a:moveTo>
                    <a:pt x="90" y="11"/>
                  </a:moveTo>
                  <a:lnTo>
                    <a:pt x="85" y="12"/>
                  </a:lnTo>
                  <a:lnTo>
                    <a:pt x="79" y="15"/>
                  </a:lnTo>
                  <a:lnTo>
                    <a:pt x="72" y="20"/>
                  </a:lnTo>
                  <a:lnTo>
                    <a:pt x="62" y="29"/>
                  </a:lnTo>
                  <a:lnTo>
                    <a:pt x="51" y="43"/>
                  </a:lnTo>
                  <a:lnTo>
                    <a:pt x="41" y="58"/>
                  </a:lnTo>
                  <a:lnTo>
                    <a:pt x="36" y="71"/>
                  </a:lnTo>
                  <a:lnTo>
                    <a:pt x="52" y="64"/>
                  </a:lnTo>
                  <a:lnTo>
                    <a:pt x="63" y="59"/>
                  </a:lnTo>
                  <a:lnTo>
                    <a:pt x="74" y="52"/>
                  </a:lnTo>
                  <a:lnTo>
                    <a:pt x="84" y="43"/>
                  </a:lnTo>
                  <a:lnTo>
                    <a:pt x="93" y="34"/>
                  </a:lnTo>
                  <a:lnTo>
                    <a:pt x="97" y="24"/>
                  </a:lnTo>
                  <a:lnTo>
                    <a:pt x="98" y="19"/>
                  </a:lnTo>
                  <a:lnTo>
                    <a:pt x="98" y="17"/>
                  </a:lnTo>
                  <a:lnTo>
                    <a:pt x="97" y="16"/>
                  </a:lnTo>
                  <a:lnTo>
                    <a:pt x="96" y="14"/>
                  </a:lnTo>
                  <a:lnTo>
                    <a:pt x="95" y="13"/>
                  </a:lnTo>
                  <a:lnTo>
                    <a:pt x="93" y="12"/>
                  </a:lnTo>
                  <a:lnTo>
                    <a:pt x="90" y="11"/>
                  </a:lnTo>
                  <a:close/>
                  <a:moveTo>
                    <a:pt x="97" y="0"/>
                  </a:moveTo>
                  <a:lnTo>
                    <a:pt x="107" y="2"/>
                  </a:lnTo>
                  <a:lnTo>
                    <a:pt x="114" y="7"/>
                  </a:lnTo>
                  <a:lnTo>
                    <a:pt x="118" y="14"/>
                  </a:lnTo>
                  <a:lnTo>
                    <a:pt x="119" y="21"/>
                  </a:lnTo>
                  <a:lnTo>
                    <a:pt x="116" y="34"/>
                  </a:lnTo>
                  <a:lnTo>
                    <a:pt x="109" y="45"/>
                  </a:lnTo>
                  <a:lnTo>
                    <a:pt x="95" y="56"/>
                  </a:lnTo>
                  <a:lnTo>
                    <a:pt x="78" y="65"/>
                  </a:lnTo>
                  <a:lnTo>
                    <a:pt x="57" y="74"/>
                  </a:lnTo>
                  <a:lnTo>
                    <a:pt x="33" y="81"/>
                  </a:lnTo>
                  <a:lnTo>
                    <a:pt x="29" y="94"/>
                  </a:lnTo>
                  <a:lnTo>
                    <a:pt x="27" y="113"/>
                  </a:lnTo>
                  <a:lnTo>
                    <a:pt x="30" y="124"/>
                  </a:lnTo>
                  <a:lnTo>
                    <a:pt x="36" y="131"/>
                  </a:lnTo>
                  <a:lnTo>
                    <a:pt x="44" y="133"/>
                  </a:lnTo>
                  <a:lnTo>
                    <a:pt x="54" y="132"/>
                  </a:lnTo>
                  <a:lnTo>
                    <a:pt x="62" y="128"/>
                  </a:lnTo>
                  <a:lnTo>
                    <a:pt x="72" y="121"/>
                  </a:lnTo>
                  <a:lnTo>
                    <a:pt x="82" y="113"/>
                  </a:lnTo>
                  <a:lnTo>
                    <a:pt x="84" y="113"/>
                  </a:lnTo>
                  <a:lnTo>
                    <a:pt x="85" y="114"/>
                  </a:lnTo>
                  <a:lnTo>
                    <a:pt x="87" y="116"/>
                  </a:lnTo>
                  <a:lnTo>
                    <a:pt x="87" y="118"/>
                  </a:lnTo>
                  <a:lnTo>
                    <a:pt x="74" y="132"/>
                  </a:lnTo>
                  <a:lnTo>
                    <a:pt x="61" y="141"/>
                  </a:lnTo>
                  <a:lnTo>
                    <a:pt x="50" y="148"/>
                  </a:lnTo>
                  <a:lnTo>
                    <a:pt x="39" y="151"/>
                  </a:lnTo>
                  <a:lnTo>
                    <a:pt x="30" y="151"/>
                  </a:lnTo>
                  <a:lnTo>
                    <a:pt x="18" y="149"/>
                  </a:lnTo>
                  <a:lnTo>
                    <a:pt x="10" y="144"/>
                  </a:lnTo>
                  <a:lnTo>
                    <a:pt x="4" y="134"/>
                  </a:lnTo>
                  <a:lnTo>
                    <a:pt x="1" y="125"/>
                  </a:lnTo>
                  <a:lnTo>
                    <a:pt x="0" y="114"/>
                  </a:lnTo>
                  <a:lnTo>
                    <a:pt x="2" y="100"/>
                  </a:lnTo>
                  <a:lnTo>
                    <a:pt x="5" y="86"/>
                  </a:lnTo>
                  <a:lnTo>
                    <a:pt x="13" y="69"/>
                  </a:lnTo>
                  <a:lnTo>
                    <a:pt x="22" y="51"/>
                  </a:lnTo>
                  <a:lnTo>
                    <a:pt x="36" y="33"/>
                  </a:lnTo>
                  <a:lnTo>
                    <a:pt x="54" y="17"/>
                  </a:lnTo>
                  <a:lnTo>
                    <a:pt x="66" y="8"/>
                  </a:lnTo>
                  <a:lnTo>
                    <a:pt x="78" y="3"/>
                  </a:lnTo>
                  <a:lnTo>
                    <a:pt x="89" y="1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8182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</p:grp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112838" y="1644650"/>
            <a:ext cx="3992562" cy="2995613"/>
          </a:xfrm>
          <a:prstGeom prst="rect">
            <a:avLst/>
          </a:prstGeom>
          <a:noFill/>
          <a:ln w="3175">
            <a:solidFill>
              <a:srgbClr val="DCDCDC"/>
            </a:solidFill>
          </a:ln>
          <a:effectLst/>
        </p:spPr>
        <p:txBody>
          <a:bodyPr vert="horz" lIns="94330" tIns="47165" rIns="94330" bIns="47165" rtlCol="0" anchor="ctr"/>
          <a:lstStyle/>
          <a:p>
            <a:pPr lvl="0"/>
            <a:endParaRPr lang="de-DE" noProof="0"/>
          </a:p>
        </p:txBody>
      </p:sp>
      <p:cxnSp>
        <p:nvCxnSpPr>
          <p:cNvPr id="1028" name="Gerade Verbindung 1027"/>
          <p:cNvCxnSpPr/>
          <p:nvPr/>
        </p:nvCxnSpPr>
        <p:spPr bwMode="gray">
          <a:xfrm>
            <a:off x="779463" y="6707188"/>
            <a:ext cx="0" cy="809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4494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ts val="200"/>
      </a:spcBef>
      <a:spcAft>
        <a:spcPts val="20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algn="l" rtl="0" eaLnBrk="0" fontAlgn="base" hangingPunct="0">
      <a:spcBef>
        <a:spcPts val="200"/>
      </a:spcBef>
      <a:spcAft>
        <a:spcPts val="200"/>
      </a:spcAft>
      <a:defRPr sz="1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algn="l" rtl="0" eaLnBrk="0" fontAlgn="base" hangingPunct="0">
      <a:spcBef>
        <a:spcPts val="200"/>
      </a:spcBef>
      <a:spcAft>
        <a:spcPts val="200"/>
      </a:spcAft>
      <a:defRPr sz="1200" b="1" kern="1200">
        <a:solidFill>
          <a:schemeClr val="accent1"/>
        </a:solidFill>
        <a:latin typeface="Arial" pitchFamily="34" charset="0"/>
        <a:ea typeface="+mn-ea"/>
        <a:cs typeface="Arial" pitchFamily="34" charset="0"/>
      </a:defRPr>
    </a:lvl3pPr>
    <a:lvl4pPr algn="l" rtl="0" eaLnBrk="0" fontAlgn="base" hangingPunct="0">
      <a:spcBef>
        <a:spcPts val="200"/>
      </a:spcBef>
      <a:spcAft>
        <a:spcPts val="200"/>
      </a:spcAft>
      <a:defRPr sz="1200" b="1" kern="1200">
        <a:solidFill>
          <a:srgbClr val="C8216E"/>
        </a:solidFill>
        <a:latin typeface="Arial" pitchFamily="34" charset="0"/>
        <a:ea typeface="+mn-ea"/>
        <a:cs typeface="Arial" pitchFamily="34" charset="0"/>
      </a:defRPr>
    </a:lvl4pPr>
    <a:lvl5pPr marL="185738" indent="-185738" algn="l" rtl="0" eaLnBrk="0" fontAlgn="base" hangingPunct="0">
      <a:spcBef>
        <a:spcPts val="200"/>
      </a:spcBef>
      <a:spcAft>
        <a:spcPts val="200"/>
      </a:spcAft>
      <a:buClr>
        <a:srgbClr val="C8216E"/>
      </a:buClr>
      <a:buSzPct val="120000"/>
      <a:buFont typeface="Wingdings" pitchFamily="2" charset="2"/>
      <a:buChar char="§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355600" indent="-177800" algn="l" defTabSz="914400" rtl="0" eaLnBrk="1" latinLnBrk="0" hangingPunct="1">
      <a:spcBef>
        <a:spcPts val="200"/>
      </a:spcBef>
      <a:spcAft>
        <a:spcPts val="200"/>
      </a:spcAft>
      <a:buClr>
        <a:schemeClr val="accent4"/>
      </a:buClr>
      <a:buFont typeface="Wingdings" pitchFamily="2" charset="2"/>
      <a:buChar char="§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550863" indent="-187325" algn="l" defTabSz="914400" rtl="0" eaLnBrk="1" latinLnBrk="0" hangingPunct="1">
      <a:spcBef>
        <a:spcPts val="200"/>
      </a:spcBef>
      <a:spcAft>
        <a:spcPts val="200"/>
      </a:spcAft>
      <a:buClr>
        <a:schemeClr val="accent4"/>
      </a:buClr>
      <a:buFont typeface="Wingdings" pitchFamily="2" charset="2"/>
      <a:buChar char="§"/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0" indent="0" algn="l" defTabSz="914400" rtl="0" eaLnBrk="1" latinLnBrk="0" hangingPunct="1">
      <a:spcBef>
        <a:spcPts val="200"/>
      </a:spcBef>
      <a:spcAft>
        <a:spcPts val="200"/>
      </a:spcAft>
      <a:tabLst/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0" indent="0" algn="l" defTabSz="914400" rtl="0" eaLnBrk="1" latinLnBrk="0" hangingPunct="1">
      <a:spcBef>
        <a:spcPts val="200"/>
      </a:spcBef>
      <a:spcAft>
        <a:spcPts val="20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DA118E-96DE-4BC4-A851-88D867126293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 dirty="0" smtClean="0">
              <a:latin typeface="Arial" charset="0"/>
              <a:cs typeface="Arial" charset="0"/>
            </a:endParaRPr>
          </a:p>
        </p:txBody>
      </p:sp>
      <p:sp>
        <p:nvSpPr>
          <p:cNvPr id="17412" name="Fußzeilenplatzhalter 4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latin typeface="Arial" charset="0"/>
                <a:cs typeface="Arial" charset="0"/>
              </a:rPr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2930625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60418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0419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Arial" charset="0"/>
                <a:cs typeface="Arial" charset="0"/>
              </a:rPr>
              <a:t>Präsentationstitel</a:t>
            </a:r>
          </a:p>
        </p:txBody>
      </p:sp>
      <p:sp>
        <p:nvSpPr>
          <p:cNvPr id="60420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9A353C-8E57-4123-862B-BD46C3BB89DD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69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4608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6083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Arial" charset="0"/>
                <a:cs typeface="Arial" charset="0"/>
              </a:rPr>
              <a:t>Präsentationstitel</a:t>
            </a:r>
          </a:p>
        </p:txBody>
      </p:sp>
      <p:sp>
        <p:nvSpPr>
          <p:cNvPr id="46084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D23FA8-E0C0-4C44-AEDB-9766CD902FB1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0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5837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8371" name="Fußzeilenplatzhalter 3"/>
          <p:cNvSpPr txBox="1">
            <a:spLocks noGrp="1"/>
          </p:cNvSpPr>
          <p:nvPr/>
        </p:nvSpPr>
        <p:spPr bwMode="gray">
          <a:xfrm>
            <a:off x="873125" y="6565900"/>
            <a:ext cx="3514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800"/>
              <a:t>Präsentationstitel</a:t>
            </a:r>
          </a:p>
        </p:txBody>
      </p:sp>
      <p:sp>
        <p:nvSpPr>
          <p:cNvPr id="58372" name="Foliennummernplatzhalter 4"/>
          <p:cNvSpPr txBox="1">
            <a:spLocks noGrp="1"/>
          </p:cNvSpPr>
          <p:nvPr/>
        </p:nvSpPr>
        <p:spPr bwMode="gray">
          <a:xfrm>
            <a:off x="631825" y="6565900"/>
            <a:ext cx="2968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914D7C4-B39C-47E5-A0F9-62380702E8E6}" type="slidenum">
              <a:rPr lang="de-DE" sz="800"/>
              <a:pPr/>
              <a:t>13</a:t>
            </a:fld>
            <a:endParaRPr lang="de-DE" sz="800"/>
          </a:p>
        </p:txBody>
      </p:sp>
    </p:spTree>
    <p:extLst>
      <p:ext uri="{BB962C8B-B14F-4D97-AF65-F5344CB8AC3E}">
        <p14:creationId xmlns:p14="http://schemas.microsoft.com/office/powerpoint/2010/main" val="2985510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4608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6083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Arial" charset="0"/>
                <a:cs typeface="Arial" charset="0"/>
              </a:rPr>
              <a:t>Präsentationstitel</a:t>
            </a:r>
          </a:p>
        </p:txBody>
      </p:sp>
      <p:sp>
        <p:nvSpPr>
          <p:cNvPr id="46084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D23FA8-E0C0-4C44-AEDB-9766CD902FB1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0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4608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6083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Arial" charset="0"/>
                <a:cs typeface="Arial" charset="0"/>
              </a:rPr>
              <a:t>Präsentationstitel</a:t>
            </a:r>
          </a:p>
        </p:txBody>
      </p:sp>
      <p:sp>
        <p:nvSpPr>
          <p:cNvPr id="46084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D23FA8-E0C0-4C44-AEDB-9766CD902FB1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DE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0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4608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6083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Arial" charset="0"/>
                <a:cs typeface="Arial" charset="0"/>
              </a:rPr>
              <a:t>Präsentationstitel</a:t>
            </a:r>
          </a:p>
        </p:txBody>
      </p:sp>
      <p:sp>
        <p:nvSpPr>
          <p:cNvPr id="46084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D23FA8-E0C0-4C44-AEDB-9766CD902FB1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0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4608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6083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Arial" charset="0"/>
                <a:cs typeface="Arial" charset="0"/>
              </a:rPr>
              <a:t>Präsentationstitel</a:t>
            </a:r>
          </a:p>
        </p:txBody>
      </p:sp>
      <p:sp>
        <p:nvSpPr>
          <p:cNvPr id="46084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D23FA8-E0C0-4C44-AEDB-9766CD902FB1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de-DE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0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6758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758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6EFA20-EEDB-4CC4-BC96-D41E95C2B99A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67588" name="Fußzeilenplatzhalter 4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Arial" charset="0"/>
                <a:cs typeface="Arial" charset="0"/>
              </a:rPr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252575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5837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8371" name="Fußzeilenplatzhalter 3"/>
          <p:cNvSpPr txBox="1">
            <a:spLocks noGrp="1"/>
          </p:cNvSpPr>
          <p:nvPr/>
        </p:nvSpPr>
        <p:spPr bwMode="gray">
          <a:xfrm>
            <a:off x="873125" y="6565900"/>
            <a:ext cx="3514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800"/>
              <a:t>Präsentationstitel</a:t>
            </a:r>
          </a:p>
        </p:txBody>
      </p:sp>
      <p:sp>
        <p:nvSpPr>
          <p:cNvPr id="58372" name="Foliennummernplatzhalter 4"/>
          <p:cNvSpPr txBox="1">
            <a:spLocks noGrp="1"/>
          </p:cNvSpPr>
          <p:nvPr/>
        </p:nvSpPr>
        <p:spPr bwMode="gray">
          <a:xfrm>
            <a:off x="631825" y="6565900"/>
            <a:ext cx="2968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914D7C4-B39C-47E5-A0F9-62380702E8E6}" type="slidenum">
              <a:rPr lang="de-DE" sz="800"/>
              <a:pPr/>
              <a:t>2</a:t>
            </a:fld>
            <a:endParaRPr lang="de-DE" sz="800"/>
          </a:p>
        </p:txBody>
      </p:sp>
    </p:spTree>
    <p:extLst>
      <p:ext uri="{BB962C8B-B14F-4D97-AF65-F5344CB8AC3E}">
        <p14:creationId xmlns:p14="http://schemas.microsoft.com/office/powerpoint/2010/main" val="2985510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5837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8371" name="Fußzeilenplatzhalter 3"/>
          <p:cNvSpPr txBox="1">
            <a:spLocks noGrp="1"/>
          </p:cNvSpPr>
          <p:nvPr/>
        </p:nvSpPr>
        <p:spPr bwMode="gray">
          <a:xfrm>
            <a:off x="873125" y="6565900"/>
            <a:ext cx="3514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800"/>
              <a:t>Präsentationstitel</a:t>
            </a:r>
          </a:p>
        </p:txBody>
      </p:sp>
      <p:sp>
        <p:nvSpPr>
          <p:cNvPr id="58372" name="Foliennummernplatzhalter 4"/>
          <p:cNvSpPr txBox="1">
            <a:spLocks noGrp="1"/>
          </p:cNvSpPr>
          <p:nvPr/>
        </p:nvSpPr>
        <p:spPr bwMode="gray">
          <a:xfrm>
            <a:off x="631825" y="6565900"/>
            <a:ext cx="2968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914D7C4-B39C-47E5-A0F9-62380702E8E6}" type="slidenum">
              <a:rPr lang="de-DE" sz="800"/>
              <a:pPr/>
              <a:t>3</a:t>
            </a:fld>
            <a:endParaRPr lang="de-DE" sz="800"/>
          </a:p>
        </p:txBody>
      </p:sp>
    </p:spTree>
    <p:extLst>
      <p:ext uri="{BB962C8B-B14F-4D97-AF65-F5344CB8AC3E}">
        <p14:creationId xmlns:p14="http://schemas.microsoft.com/office/powerpoint/2010/main" val="298551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5837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8371" name="Fußzeilenplatzhalter 3"/>
          <p:cNvSpPr txBox="1">
            <a:spLocks noGrp="1"/>
          </p:cNvSpPr>
          <p:nvPr/>
        </p:nvSpPr>
        <p:spPr bwMode="gray">
          <a:xfrm>
            <a:off x="873125" y="6565900"/>
            <a:ext cx="3514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800"/>
              <a:t>Präsentationstitel</a:t>
            </a:r>
          </a:p>
        </p:txBody>
      </p:sp>
      <p:sp>
        <p:nvSpPr>
          <p:cNvPr id="58372" name="Foliennummernplatzhalter 4"/>
          <p:cNvSpPr txBox="1">
            <a:spLocks noGrp="1"/>
          </p:cNvSpPr>
          <p:nvPr/>
        </p:nvSpPr>
        <p:spPr bwMode="gray">
          <a:xfrm>
            <a:off x="631825" y="6565900"/>
            <a:ext cx="2968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914D7C4-B39C-47E5-A0F9-62380702E8E6}" type="slidenum">
              <a:rPr lang="de-DE" sz="800"/>
              <a:pPr/>
              <a:t>4</a:t>
            </a:fld>
            <a:endParaRPr lang="de-DE" sz="800"/>
          </a:p>
        </p:txBody>
      </p:sp>
    </p:spTree>
    <p:extLst>
      <p:ext uri="{BB962C8B-B14F-4D97-AF65-F5344CB8AC3E}">
        <p14:creationId xmlns:p14="http://schemas.microsoft.com/office/powerpoint/2010/main" val="2985510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5837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8371" name="Fußzeilenplatzhalter 3"/>
          <p:cNvSpPr txBox="1">
            <a:spLocks noGrp="1"/>
          </p:cNvSpPr>
          <p:nvPr/>
        </p:nvSpPr>
        <p:spPr bwMode="gray">
          <a:xfrm>
            <a:off x="873125" y="6565900"/>
            <a:ext cx="3514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800"/>
              <a:t>Präsentationstitel</a:t>
            </a:r>
          </a:p>
        </p:txBody>
      </p:sp>
      <p:sp>
        <p:nvSpPr>
          <p:cNvPr id="58372" name="Foliennummernplatzhalter 4"/>
          <p:cNvSpPr txBox="1">
            <a:spLocks noGrp="1"/>
          </p:cNvSpPr>
          <p:nvPr/>
        </p:nvSpPr>
        <p:spPr bwMode="gray">
          <a:xfrm>
            <a:off x="631825" y="6565900"/>
            <a:ext cx="2968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914D7C4-B39C-47E5-A0F9-62380702E8E6}" type="slidenum">
              <a:rPr lang="de-DE" sz="800"/>
              <a:pPr/>
              <a:t>5</a:t>
            </a:fld>
            <a:endParaRPr lang="de-DE" sz="800"/>
          </a:p>
        </p:txBody>
      </p:sp>
    </p:spTree>
    <p:extLst>
      <p:ext uri="{BB962C8B-B14F-4D97-AF65-F5344CB8AC3E}">
        <p14:creationId xmlns:p14="http://schemas.microsoft.com/office/powerpoint/2010/main" val="2985510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4608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6083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Arial" charset="0"/>
                <a:cs typeface="Arial" charset="0"/>
              </a:rPr>
              <a:t>Präsentationstitel</a:t>
            </a:r>
          </a:p>
        </p:txBody>
      </p:sp>
      <p:sp>
        <p:nvSpPr>
          <p:cNvPr id="46084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D23FA8-E0C0-4C44-AEDB-9766CD902FB1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0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5837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8371" name="Fußzeilenplatzhalter 3"/>
          <p:cNvSpPr txBox="1">
            <a:spLocks noGrp="1"/>
          </p:cNvSpPr>
          <p:nvPr/>
        </p:nvSpPr>
        <p:spPr bwMode="gray">
          <a:xfrm>
            <a:off x="873125" y="6565900"/>
            <a:ext cx="3514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800"/>
              <a:t>Präsentationstitel</a:t>
            </a:r>
          </a:p>
        </p:txBody>
      </p:sp>
      <p:sp>
        <p:nvSpPr>
          <p:cNvPr id="58372" name="Foliennummernplatzhalter 4"/>
          <p:cNvSpPr txBox="1">
            <a:spLocks noGrp="1"/>
          </p:cNvSpPr>
          <p:nvPr/>
        </p:nvSpPr>
        <p:spPr bwMode="gray">
          <a:xfrm>
            <a:off x="631825" y="6565900"/>
            <a:ext cx="2968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914D7C4-B39C-47E5-A0F9-62380702E8E6}" type="slidenum">
              <a:rPr lang="de-DE" sz="800"/>
              <a:pPr/>
              <a:t>7</a:t>
            </a:fld>
            <a:endParaRPr lang="de-DE" sz="800"/>
          </a:p>
        </p:txBody>
      </p:sp>
    </p:spTree>
    <p:extLst>
      <p:ext uri="{BB962C8B-B14F-4D97-AF65-F5344CB8AC3E}">
        <p14:creationId xmlns:p14="http://schemas.microsoft.com/office/powerpoint/2010/main" val="2985510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5837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8371" name="Fußzeilenplatzhalter 3"/>
          <p:cNvSpPr txBox="1">
            <a:spLocks noGrp="1"/>
          </p:cNvSpPr>
          <p:nvPr/>
        </p:nvSpPr>
        <p:spPr bwMode="gray">
          <a:xfrm>
            <a:off x="873125" y="6565900"/>
            <a:ext cx="3514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800"/>
              <a:t>Präsentationstitel</a:t>
            </a:r>
          </a:p>
        </p:txBody>
      </p:sp>
      <p:sp>
        <p:nvSpPr>
          <p:cNvPr id="58372" name="Foliennummernplatzhalter 4"/>
          <p:cNvSpPr txBox="1">
            <a:spLocks noGrp="1"/>
          </p:cNvSpPr>
          <p:nvPr/>
        </p:nvSpPr>
        <p:spPr bwMode="gray">
          <a:xfrm>
            <a:off x="631825" y="6565900"/>
            <a:ext cx="2968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914D7C4-B39C-47E5-A0F9-62380702E8E6}" type="slidenum">
              <a:rPr lang="de-DE" sz="800"/>
              <a:pPr/>
              <a:t>8</a:t>
            </a:fld>
            <a:endParaRPr lang="de-DE" sz="800"/>
          </a:p>
        </p:txBody>
      </p:sp>
    </p:spTree>
    <p:extLst>
      <p:ext uri="{BB962C8B-B14F-4D97-AF65-F5344CB8AC3E}">
        <p14:creationId xmlns:p14="http://schemas.microsoft.com/office/powerpoint/2010/main" val="2985510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644650"/>
            <a:ext cx="3992563" cy="2995613"/>
          </a:xfrm>
          <a:noFill/>
          <a:ln>
            <a:miter lim="800000"/>
            <a:headEnd/>
            <a:tailEnd/>
          </a:ln>
        </p:spPr>
      </p:sp>
      <p:sp>
        <p:nvSpPr>
          <p:cNvPr id="60418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0419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Arial" charset="0"/>
                <a:cs typeface="Arial" charset="0"/>
              </a:rPr>
              <a:t>Präsentationstitel</a:t>
            </a:r>
          </a:p>
        </p:txBody>
      </p:sp>
      <p:sp>
        <p:nvSpPr>
          <p:cNvPr id="60420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9A353C-8E57-4123-862B-BD46C3BB89DD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6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3"/>
          <p:cNvSpPr/>
          <p:nvPr userDrawn="1"/>
        </p:nvSpPr>
        <p:spPr bwMode="gray">
          <a:xfrm>
            <a:off x="0" y="0"/>
            <a:ext cx="9144000" cy="141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600" dirty="0"/>
          </a:p>
        </p:txBody>
      </p:sp>
      <p:sp>
        <p:nvSpPr>
          <p:cNvPr id="6" name="Rechteck 6"/>
          <p:cNvSpPr/>
          <p:nvPr userDrawn="1"/>
        </p:nvSpPr>
        <p:spPr bwMode="gray">
          <a:xfrm>
            <a:off x="0" y="3943722"/>
            <a:ext cx="9144000" cy="164551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0000">
                <a:srgbClr val="FFFFFF">
                  <a:lumMod val="95000"/>
                </a:srgbClr>
              </a:gs>
              <a:gs pos="100000">
                <a:srgbClr val="FFFFFF"/>
              </a:gs>
            </a:gsLst>
            <a:lin ang="1620000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50800">
              <a:schemeClr val="bg2">
                <a:alpha val="44000"/>
              </a:schemeClr>
            </a:glow>
            <a:softEdge rad="0"/>
          </a:effectLst>
          <a:extLst/>
        </p:spPr>
        <p:txBody>
          <a:bodyPr wrap="none" anchor="ctr"/>
          <a:lstStyle/>
          <a:p>
            <a:pPr algn="ctr" defTabSz="942975">
              <a:defRPr/>
            </a:pPr>
            <a:endParaRPr lang="de-CH" sz="1200" b="1">
              <a:solidFill>
                <a:srgbClr val="8F8F8F"/>
              </a:solidFill>
              <a:cs typeface="+mn-cs"/>
            </a:endParaRPr>
          </a:p>
        </p:txBody>
      </p:sp>
      <p:grpSp>
        <p:nvGrpSpPr>
          <p:cNvPr id="7" name="Gruppieren 14"/>
          <p:cNvGrpSpPr>
            <a:grpSpLocks/>
          </p:cNvGrpSpPr>
          <p:nvPr userDrawn="1"/>
        </p:nvGrpSpPr>
        <p:grpSpPr bwMode="auto">
          <a:xfrm>
            <a:off x="5876925" y="0"/>
            <a:ext cx="3286125" cy="1316038"/>
            <a:chOff x="5877670" y="-3"/>
            <a:chExt cx="3285791" cy="1315430"/>
          </a:xfrm>
        </p:grpSpPr>
        <p:pic>
          <p:nvPicPr>
            <p:cNvPr id="8" name="Picture 3" descr="C:\Users\David\Desktop\shadows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gray">
            <a:xfrm rot="-5400000">
              <a:off x="8047514" y="199480"/>
              <a:ext cx="1315429" cy="916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C:\Users\David\Desktop\shadows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gray">
            <a:xfrm rot="16200000" flipV="1">
              <a:off x="5575570" y="302097"/>
              <a:ext cx="1315429" cy="711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hteck 36"/>
          <p:cNvSpPr/>
          <p:nvPr userDrawn="1"/>
        </p:nvSpPr>
        <p:spPr bwMode="gray">
          <a:xfrm>
            <a:off x="8247063" y="6381750"/>
            <a:ext cx="825500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6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468314" y="4092561"/>
            <a:ext cx="5472111" cy="769441"/>
          </a:xfrm>
        </p:spPr>
        <p:txBody>
          <a:bodyPr/>
          <a:lstStyle>
            <a:lvl1pPr marL="0" algn="l" defTabSz="914400" rtl="0" eaLnBrk="1" latinLnBrk="0" hangingPunct="1">
              <a:lnSpc>
                <a:spcPts val="3600"/>
              </a:lnSpc>
              <a:defRPr lang="de-D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468314" y="4924719"/>
            <a:ext cx="5472111" cy="62196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de-DE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 bwMode="gray">
          <a:xfrm>
            <a:off x="468314" y="3640377"/>
            <a:ext cx="5472112" cy="184667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200" b="0"/>
            </a:lvl1pPr>
            <a:lvl2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200" b="0"/>
            </a:lvl2pPr>
            <a:lvl3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200" b="0"/>
            </a:lvl5pPr>
            <a:lvl6pPr marL="0" indent="0">
              <a:spcBef>
                <a:spcPts val="300"/>
              </a:spcBef>
              <a:spcAft>
                <a:spcPts val="300"/>
              </a:spcAft>
              <a:buNone/>
              <a:defRPr sz="1200"/>
            </a:lvl6pPr>
            <a:lvl7pPr marL="0" indent="0">
              <a:spcBef>
                <a:spcPts val="300"/>
              </a:spcBef>
              <a:spcAft>
                <a:spcPts val="300"/>
              </a:spcAft>
              <a:buNone/>
              <a:defRPr sz="1200"/>
            </a:lvl7pPr>
            <a:lvl8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200"/>
            </a:lvl8pPr>
            <a:lvl9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2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pic>
        <p:nvPicPr>
          <p:cNvPr id="4" name="Obraz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225" y="266398"/>
            <a:ext cx="3482247" cy="49830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3"/>
          </p:nvPr>
        </p:nvSpPr>
        <p:spPr bwMode="gray">
          <a:xfrm>
            <a:off x="468313" y="725488"/>
            <a:ext cx="5472111" cy="276327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8pPr>
            <a:lvl9pPr>
              <a:spcBef>
                <a:spcPts val="300"/>
              </a:spcBef>
              <a:spcAft>
                <a:spcPts val="300"/>
              </a:spcAft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 </a:t>
            </a:r>
            <a:fld id="{0C914CA2-F99A-46AC-B394-24895D398308}" type="slidenum">
              <a:rPr lang="de-DE" b="0"/>
              <a:pPr>
                <a:defRPr/>
              </a:pPr>
              <a:t>‹#›</a:t>
            </a:fld>
            <a:endParaRPr lang="de-DE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 </a:t>
            </a:r>
            <a:fld id="{80046148-CFE0-4086-B2E7-E52BEB6AE55A}" type="slidenum">
              <a:rPr lang="de-DE" b="0"/>
              <a:pPr>
                <a:defRPr/>
              </a:pPr>
              <a:t>‹#›</a:t>
            </a:fld>
            <a:endParaRPr lang="de-DE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3"/>
          <p:cNvSpPr/>
          <p:nvPr userDrawn="1"/>
        </p:nvSpPr>
        <p:spPr bwMode="gray">
          <a:xfrm>
            <a:off x="0" y="0"/>
            <a:ext cx="9144000" cy="141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600" dirty="0"/>
          </a:p>
        </p:txBody>
      </p:sp>
      <p:sp>
        <p:nvSpPr>
          <p:cNvPr id="6" name="Rechteck 6"/>
          <p:cNvSpPr/>
          <p:nvPr userDrawn="1"/>
        </p:nvSpPr>
        <p:spPr bwMode="gray">
          <a:xfrm>
            <a:off x="0" y="3943722"/>
            <a:ext cx="9144000" cy="164551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0000">
                <a:srgbClr val="FFFFFF">
                  <a:lumMod val="95000"/>
                </a:srgbClr>
              </a:gs>
              <a:gs pos="100000">
                <a:srgbClr val="FFFFFF"/>
              </a:gs>
            </a:gsLst>
            <a:lin ang="1620000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50800">
              <a:schemeClr val="bg2">
                <a:alpha val="44000"/>
              </a:schemeClr>
            </a:glow>
            <a:softEdge rad="0"/>
          </a:effectLst>
          <a:extLst/>
        </p:spPr>
        <p:txBody>
          <a:bodyPr wrap="none" anchor="ctr"/>
          <a:lstStyle/>
          <a:p>
            <a:pPr algn="ctr" defTabSz="942975">
              <a:defRPr/>
            </a:pPr>
            <a:endParaRPr lang="de-CH" sz="1200" b="1">
              <a:solidFill>
                <a:srgbClr val="8F8F8F"/>
              </a:solidFill>
              <a:cs typeface="+mn-cs"/>
            </a:endParaRPr>
          </a:p>
        </p:txBody>
      </p:sp>
      <p:grpSp>
        <p:nvGrpSpPr>
          <p:cNvPr id="7" name="Gruppieren 14"/>
          <p:cNvGrpSpPr>
            <a:grpSpLocks/>
          </p:cNvGrpSpPr>
          <p:nvPr userDrawn="1"/>
        </p:nvGrpSpPr>
        <p:grpSpPr bwMode="auto">
          <a:xfrm>
            <a:off x="5876925" y="0"/>
            <a:ext cx="3286125" cy="1316038"/>
            <a:chOff x="5877669" y="-2"/>
            <a:chExt cx="3285792" cy="1315429"/>
          </a:xfrm>
        </p:grpSpPr>
        <p:pic>
          <p:nvPicPr>
            <p:cNvPr id="8" name="Picture 3" descr="C:\Users\David\Desktop\shadows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gray">
            <a:xfrm rot="-5400000">
              <a:off x="8047514" y="199480"/>
              <a:ext cx="1315429" cy="916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C:\Users\David\Desktop\shadows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gray">
            <a:xfrm rot="16200000" flipV="1">
              <a:off x="5678187" y="199480"/>
              <a:ext cx="1315429" cy="916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hteck 36"/>
          <p:cNvSpPr/>
          <p:nvPr userDrawn="1"/>
        </p:nvSpPr>
        <p:spPr bwMode="gray">
          <a:xfrm>
            <a:off x="8247063" y="6381750"/>
            <a:ext cx="825500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6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468314" y="4092561"/>
            <a:ext cx="5472111" cy="769441"/>
          </a:xfrm>
        </p:spPr>
        <p:txBody>
          <a:bodyPr/>
          <a:lstStyle>
            <a:lvl1pPr marL="0" algn="l" defTabSz="914400" rtl="0" eaLnBrk="1" latinLnBrk="0" hangingPunct="1">
              <a:lnSpc>
                <a:spcPts val="3600"/>
              </a:lnSpc>
              <a:defRPr lang="de-DE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gray">
          <a:xfrm>
            <a:off x="468313" y="1412875"/>
            <a:ext cx="5472112" cy="2232025"/>
          </a:xfrm>
        </p:spPr>
        <p:txBody>
          <a:bodyPr anchor="b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225" y="266398"/>
            <a:ext cx="3482247" cy="49830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56" y="1327799"/>
            <a:ext cx="3829393" cy="382939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Textplatzhalter 10"/>
          <p:cNvSpPr>
            <a:spLocks noGrp="1"/>
          </p:cNvSpPr>
          <p:nvPr>
            <p:ph type="body" sz="quarter" idx="13"/>
          </p:nvPr>
        </p:nvSpPr>
        <p:spPr bwMode="gray">
          <a:xfrm>
            <a:off x="468313" y="725488"/>
            <a:ext cx="5472111" cy="276327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8pPr>
            <a:lvl9pPr>
              <a:spcBef>
                <a:spcPts val="300"/>
              </a:spcBef>
              <a:spcAft>
                <a:spcPts val="300"/>
              </a:spcAft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468313" y="1412875"/>
            <a:ext cx="5472112" cy="4752975"/>
          </a:xfrm>
        </p:spPr>
        <p:txBody>
          <a:bodyPr>
            <a:normAutofit/>
          </a:bodyPr>
          <a:lstStyle>
            <a:lvl1pPr marL="270000" indent="-270000"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1pPr>
            <a:lvl2pPr marL="266700" indent="-266700"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+mj-lt"/>
              <a:buAutoNum type="arabicPeriod"/>
              <a:defRPr sz="1600" b="0"/>
            </a:lvl2pPr>
            <a:lvl3pPr marL="270000" indent="-270000">
              <a:spcBef>
                <a:spcPts val="500"/>
              </a:spcBef>
              <a:spcAft>
                <a:spcPts val="5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3pPr>
            <a:lvl4pPr marL="270000" indent="-270000"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4pPr>
            <a:lvl5pPr marL="270000" indent="-270000"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5pPr>
            <a:lvl6pPr marL="270000" indent="-270000"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+mj-lt"/>
              <a:buAutoNum type="arabicPeriod"/>
              <a:defRPr sz="1600" b="0"/>
            </a:lvl6pPr>
            <a:lvl7pPr marL="270000" indent="-270000"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 sz="1600" b="0"/>
            </a:lvl7pPr>
            <a:lvl8pPr marL="266700" indent="-266700"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+mj-lt"/>
              <a:buAutoNum type="arabicPeriod"/>
              <a:defRPr sz="1600" b="0"/>
            </a:lvl8pPr>
            <a:lvl9pPr marL="270000" indent="-270000"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+mj-lt"/>
              <a:buAutoNum type="arabicPeriod"/>
              <a:defRPr sz="1600" b="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1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 </a:t>
            </a:r>
            <a:fld id="{7BAF6940-EF43-4889-B804-C8253FF02478}" type="slidenum">
              <a:rPr lang="de-DE" b="0"/>
              <a:pPr>
                <a:defRPr/>
              </a:pPr>
              <a:t>‹#›</a:t>
            </a:fld>
            <a:endParaRPr lang="de-DE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 bwMode="gray">
          <a:xfrm>
            <a:off x="457200" y="1412875"/>
            <a:ext cx="8351838" cy="4752975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spcBef>
                <a:spcPts val="400"/>
              </a:spcBef>
              <a:spcAft>
                <a:spcPts val="200"/>
              </a:spcAft>
              <a:defRPr/>
            </a:lvl8pPr>
            <a:lvl9pPr>
              <a:spcBef>
                <a:spcPts val="400"/>
              </a:spcBef>
              <a:spcAft>
                <a:spcPts val="200"/>
              </a:spcAft>
              <a:defRPr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3"/>
          </p:nvPr>
        </p:nvSpPr>
        <p:spPr bwMode="gray">
          <a:xfrm>
            <a:off x="468313" y="725488"/>
            <a:ext cx="5472111" cy="276327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8pPr>
            <a:lvl9pPr>
              <a:spcBef>
                <a:spcPts val="300"/>
              </a:spcBef>
              <a:spcAft>
                <a:spcPts val="300"/>
              </a:spcAft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 </a:t>
            </a:r>
            <a:fld id="{A1F1F6F7-9BC2-4933-82C0-B6430D0558FB}" type="slidenum">
              <a:rPr lang="de-DE" b="0"/>
              <a:pPr>
                <a:defRPr/>
              </a:pPr>
              <a:t>‹#›</a:t>
            </a:fld>
            <a:endParaRPr lang="de-DE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Marginal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6"/>
          <p:cNvSpPr/>
          <p:nvPr userDrawn="1"/>
        </p:nvSpPr>
        <p:spPr bwMode="gray">
          <a:xfrm>
            <a:off x="6223000" y="0"/>
            <a:ext cx="2597150" cy="1233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3" descr="C:\Users\David\Desktop\shadows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8247063" y="0"/>
            <a:ext cx="915987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David\Desktop\shadows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5876925" y="0"/>
            <a:ext cx="917575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9" name="Textplatzhalter 38"/>
          <p:cNvSpPr>
            <a:spLocks noGrp="1"/>
          </p:cNvSpPr>
          <p:nvPr>
            <p:ph type="body" sz="quarter" idx="17"/>
          </p:nvPr>
        </p:nvSpPr>
        <p:spPr bwMode="gray">
          <a:xfrm>
            <a:off x="6223000" y="1412875"/>
            <a:ext cx="2586038" cy="4752975"/>
          </a:xfrm>
        </p:spPr>
        <p:txBody>
          <a:bodyPr lIns="216000" r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spcBef>
                <a:spcPts val="300"/>
              </a:spcBef>
              <a:spcAft>
                <a:spcPts val="300"/>
              </a:spcAft>
              <a:defRPr sz="1050"/>
            </a:lvl7pPr>
            <a:lvl8pPr>
              <a:spcBef>
                <a:spcPts val="300"/>
              </a:spcBef>
              <a:spcAft>
                <a:spcPts val="300"/>
              </a:spcAft>
              <a:defRPr sz="1050"/>
            </a:lvl8pPr>
            <a:lvl9pPr>
              <a:spcBef>
                <a:spcPts val="300"/>
              </a:spcBef>
              <a:spcAft>
                <a:spcPts val="300"/>
              </a:spcAft>
              <a:defRPr sz="10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8" name="Textplatzhalter 10"/>
          <p:cNvSpPr>
            <a:spLocks noGrp="1"/>
          </p:cNvSpPr>
          <p:nvPr>
            <p:ph type="body" sz="quarter" idx="13"/>
          </p:nvPr>
        </p:nvSpPr>
        <p:spPr bwMode="gray">
          <a:xfrm>
            <a:off x="468313" y="725488"/>
            <a:ext cx="5472111" cy="276327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8pPr>
            <a:lvl9pPr>
              <a:spcBef>
                <a:spcPts val="300"/>
              </a:spcBef>
              <a:spcAft>
                <a:spcPts val="300"/>
              </a:spcAft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Foliennummernplatzhalter 4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 </a:t>
            </a:r>
            <a:fld id="{32F84D9F-9744-4595-AE35-E06AF1EBE9F5}" type="slidenum">
              <a:rPr lang="de-DE" b="0"/>
              <a:pPr>
                <a:defRPr/>
              </a:pPr>
              <a:t>‹#›</a:t>
            </a:fld>
            <a:endParaRPr lang="de-DE" b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"/>
          <p:cNvSpPr/>
          <p:nvPr userDrawn="1"/>
        </p:nvSpPr>
        <p:spPr bwMode="gray">
          <a:xfrm>
            <a:off x="0" y="6426200"/>
            <a:ext cx="2339975" cy="3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600" dirty="0" err="1"/>
          </a:p>
        </p:txBody>
      </p:sp>
      <p:sp>
        <p:nvSpPr>
          <p:cNvPr id="7" name="Textfeld 16"/>
          <p:cNvSpPr txBox="1"/>
          <p:nvPr userDrawn="1"/>
        </p:nvSpPr>
        <p:spPr bwMode="gray">
          <a:xfrm>
            <a:off x="468313" y="6453188"/>
            <a:ext cx="1871662" cy="268287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b="1" dirty="0">
                <a:solidFill>
                  <a:schemeClr val="accent4"/>
                </a:solidFill>
                <a:latin typeface="+mn-lt"/>
                <a:cs typeface="+mn-cs"/>
              </a:rPr>
              <a:t>OKNOSTYL Sp. J.</a:t>
            </a:r>
            <a:endParaRPr lang="de-DE" sz="800" b="1" dirty="0">
              <a:solidFill>
                <a:schemeClr val="accent4"/>
              </a:solidFill>
              <a:latin typeface="+mn-lt"/>
              <a:cs typeface="+mn-cs"/>
            </a:endParaRPr>
          </a:p>
        </p:txBody>
      </p:sp>
      <p:sp>
        <p:nvSpPr>
          <p:cNvPr id="8" name="Rechteck 18"/>
          <p:cNvSpPr/>
          <p:nvPr userDrawn="1"/>
        </p:nvSpPr>
        <p:spPr bwMode="gray">
          <a:xfrm>
            <a:off x="0" y="5072063"/>
            <a:ext cx="6156325" cy="10842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9" name="Obraz 14" descr="Term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227138"/>
            <a:ext cx="31686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3"/>
          </p:nvPr>
        </p:nvSpPr>
        <p:spPr bwMode="gray">
          <a:xfrm>
            <a:off x="468313" y="725488"/>
            <a:ext cx="5472111" cy="276327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8pPr>
            <a:lvl9pPr>
              <a:spcBef>
                <a:spcPts val="300"/>
              </a:spcBef>
              <a:spcAft>
                <a:spcPts val="300"/>
              </a:spcAft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16"/>
          </p:nvPr>
        </p:nvSpPr>
        <p:spPr bwMode="gray">
          <a:xfrm>
            <a:off x="468314" y="5337075"/>
            <a:ext cx="5472112" cy="55399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lang="de-DE" sz="18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lang="de-DE" sz="18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lang="de-DE" sz="18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lang="de-DE" sz="18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None/>
              <a:defRPr lang="de-DE" sz="18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buNone/>
              <a:defRPr lang="de-DE" sz="18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buNone/>
              <a:defRPr lang="de-DE" sz="18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lang="de-DE" sz="18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lang="de-DE" sz="18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0" name="Foliennummernplatzhalt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 </a:t>
            </a:r>
            <a:fld id="{1389FC81-D2D7-4D63-8ECD-79B69B152374}" type="slidenum">
              <a:rPr lang="de-DE" b="0"/>
              <a:pPr>
                <a:defRPr/>
              </a:pPr>
              <a:t>‹#›</a:t>
            </a:fld>
            <a:endParaRPr lang="de-DE" b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3"/>
          </p:nvPr>
        </p:nvSpPr>
        <p:spPr bwMode="gray">
          <a:xfrm>
            <a:off x="468313" y="725488"/>
            <a:ext cx="5472111" cy="276327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8pPr>
            <a:lvl9pPr>
              <a:spcBef>
                <a:spcPts val="300"/>
              </a:spcBef>
              <a:spcAft>
                <a:spcPts val="300"/>
              </a:spcAft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6"/>
          </p:nvPr>
        </p:nvSpPr>
        <p:spPr bwMode="gray">
          <a:xfrm>
            <a:off x="468313" y="1412875"/>
            <a:ext cx="4032250" cy="2232025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8"/>
          </p:nvPr>
        </p:nvSpPr>
        <p:spPr bwMode="gray">
          <a:xfrm>
            <a:off x="4787900" y="1412875"/>
            <a:ext cx="4033450" cy="2232025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 bwMode="gray">
          <a:xfrm>
            <a:off x="457200" y="3933825"/>
            <a:ext cx="4032000" cy="22320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21"/>
          </p:nvPr>
        </p:nvSpPr>
        <p:spPr bwMode="gray">
          <a:xfrm>
            <a:off x="4787900" y="3933825"/>
            <a:ext cx="4032000" cy="22320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 </a:t>
            </a:r>
            <a:fld id="{59E8C2AC-06BE-47E4-AB63-3B8247D90DAE}" type="slidenum">
              <a:rPr lang="de-DE" b="0"/>
              <a:pPr>
                <a:defRPr/>
              </a:pPr>
              <a:t>‹#›</a:t>
            </a:fld>
            <a:endParaRPr lang="de-DE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3"/>
          </p:nvPr>
        </p:nvSpPr>
        <p:spPr bwMode="gray">
          <a:xfrm>
            <a:off x="468313" y="725488"/>
            <a:ext cx="5472111" cy="276327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8pPr>
            <a:lvl9pPr>
              <a:spcBef>
                <a:spcPts val="300"/>
              </a:spcBef>
              <a:spcAft>
                <a:spcPts val="300"/>
              </a:spcAft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6"/>
          </p:nvPr>
        </p:nvSpPr>
        <p:spPr bwMode="gray">
          <a:xfrm>
            <a:off x="468313" y="1412875"/>
            <a:ext cx="2592000" cy="2232025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7"/>
          </p:nvPr>
        </p:nvSpPr>
        <p:spPr bwMode="gray">
          <a:xfrm>
            <a:off x="3348832" y="1412875"/>
            <a:ext cx="2592000" cy="2232025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8"/>
          </p:nvPr>
        </p:nvSpPr>
        <p:spPr bwMode="gray">
          <a:xfrm>
            <a:off x="6229350" y="1412875"/>
            <a:ext cx="2592000" cy="2232025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 bwMode="gray">
          <a:xfrm>
            <a:off x="457200" y="3933825"/>
            <a:ext cx="2592000" cy="22320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20"/>
          </p:nvPr>
        </p:nvSpPr>
        <p:spPr bwMode="gray">
          <a:xfrm>
            <a:off x="3348832" y="3933825"/>
            <a:ext cx="2592000" cy="22320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21"/>
          </p:nvPr>
        </p:nvSpPr>
        <p:spPr bwMode="gray">
          <a:xfrm>
            <a:off x="6229350" y="3933825"/>
            <a:ext cx="2592000" cy="22320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Foliennummernplatzhalter 1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 </a:t>
            </a:r>
            <a:fld id="{126AA9FF-3C5E-4025-A697-9028D37D575E}" type="slidenum">
              <a:rPr lang="de-DE" b="0"/>
              <a:pPr>
                <a:defRPr/>
              </a:pPr>
              <a:t>‹#›</a:t>
            </a:fld>
            <a:endParaRPr lang="de-DE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iagrammplatzhalter 3"/>
          <p:cNvSpPr>
            <a:spLocks noGrp="1"/>
          </p:cNvSpPr>
          <p:nvPr>
            <p:ph type="chart" sz="quarter" idx="16"/>
          </p:nvPr>
        </p:nvSpPr>
        <p:spPr bwMode="gray">
          <a:xfrm>
            <a:off x="468313" y="1412875"/>
            <a:ext cx="8351837" cy="4752975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de-DE" noProof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3"/>
          </p:nvPr>
        </p:nvSpPr>
        <p:spPr bwMode="gray">
          <a:xfrm>
            <a:off x="468313" y="725488"/>
            <a:ext cx="5472111" cy="276327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8pPr>
            <a:lvl9pPr>
              <a:spcBef>
                <a:spcPts val="300"/>
              </a:spcBef>
              <a:spcAft>
                <a:spcPts val="300"/>
              </a:spcAft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 </a:t>
            </a:r>
            <a:fld id="{8715239F-8BB1-4EC6-B0EC-7FA99A8D2444}" type="slidenum">
              <a:rPr lang="de-DE" b="0"/>
              <a:pPr>
                <a:defRPr/>
              </a:pPr>
              <a:t>‹#›</a:t>
            </a:fld>
            <a:endParaRPr lang="de-DE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iagrammplatzhalter 3"/>
          <p:cNvSpPr>
            <a:spLocks noGrp="1"/>
          </p:cNvSpPr>
          <p:nvPr>
            <p:ph type="chart" sz="quarter" idx="16"/>
          </p:nvPr>
        </p:nvSpPr>
        <p:spPr bwMode="gray">
          <a:xfrm>
            <a:off x="468313" y="1412875"/>
            <a:ext cx="4032249" cy="2232025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de-DE" noProof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3"/>
          </p:nvPr>
        </p:nvSpPr>
        <p:spPr bwMode="gray">
          <a:xfrm>
            <a:off x="468313" y="725488"/>
            <a:ext cx="5472111" cy="276327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spcBef>
                <a:spcPts val="300"/>
              </a:spcBef>
              <a:spcAft>
                <a:spcPts val="300"/>
              </a:spcAft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1800" b="0">
                <a:solidFill>
                  <a:schemeClr val="tx1"/>
                </a:solidFill>
              </a:defRPr>
            </a:lvl8pPr>
            <a:lvl9pPr>
              <a:spcBef>
                <a:spcPts val="300"/>
              </a:spcBef>
              <a:spcAft>
                <a:spcPts val="300"/>
              </a:spcAft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Diagrammplatzhalter 3"/>
          <p:cNvSpPr>
            <a:spLocks noGrp="1"/>
          </p:cNvSpPr>
          <p:nvPr>
            <p:ph type="chart" sz="quarter" idx="17"/>
          </p:nvPr>
        </p:nvSpPr>
        <p:spPr bwMode="gray">
          <a:xfrm>
            <a:off x="4787901" y="1412875"/>
            <a:ext cx="4032249" cy="2232025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de-DE" noProof="0"/>
          </a:p>
        </p:txBody>
      </p:sp>
      <p:sp>
        <p:nvSpPr>
          <p:cNvPr id="10" name="Diagrammplatzhalter 3"/>
          <p:cNvSpPr>
            <a:spLocks noGrp="1"/>
          </p:cNvSpPr>
          <p:nvPr>
            <p:ph type="chart" sz="quarter" idx="18"/>
          </p:nvPr>
        </p:nvSpPr>
        <p:spPr bwMode="gray">
          <a:xfrm>
            <a:off x="468313" y="3934578"/>
            <a:ext cx="4032249" cy="2232025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de-DE" noProof="0"/>
          </a:p>
        </p:txBody>
      </p:sp>
      <p:sp>
        <p:nvSpPr>
          <p:cNvPr id="11" name="Diagrammplatzhalter 3"/>
          <p:cNvSpPr>
            <a:spLocks noGrp="1"/>
          </p:cNvSpPr>
          <p:nvPr>
            <p:ph type="chart" sz="quarter" idx="19"/>
          </p:nvPr>
        </p:nvSpPr>
        <p:spPr bwMode="gray">
          <a:xfrm>
            <a:off x="4787901" y="3934578"/>
            <a:ext cx="4032249" cy="2232025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de-DE" noProof="0"/>
          </a:p>
        </p:txBody>
      </p:sp>
      <p:sp>
        <p:nvSpPr>
          <p:cNvPr id="12" name="Foliennummernplatzhalter 1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 </a:t>
            </a:r>
            <a:fld id="{7E123B7D-CD6D-4B2F-98E5-7B1E069CD477}" type="slidenum">
              <a:rPr lang="de-DE" b="0"/>
              <a:pPr>
                <a:defRPr/>
              </a:pPr>
              <a:t>‹#›</a:t>
            </a:fld>
            <a:endParaRPr lang="de-DE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hteck 111"/>
          <p:cNvSpPr/>
          <p:nvPr/>
        </p:nvSpPr>
        <p:spPr bwMode="gray">
          <a:xfrm>
            <a:off x="0" y="0"/>
            <a:ext cx="9144000" cy="112553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0000">
                <a:srgbClr val="FFFFFF">
                  <a:lumMod val="95000"/>
                </a:srgbClr>
              </a:gs>
              <a:gs pos="100000">
                <a:srgbClr val="FFFFFF"/>
              </a:gs>
            </a:gsLst>
            <a:lin ang="1620000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50800">
              <a:schemeClr val="bg2">
                <a:alpha val="44000"/>
              </a:schemeClr>
            </a:glow>
            <a:softEdge rad="0"/>
          </a:effectLst>
          <a:extLst/>
        </p:spPr>
        <p:txBody>
          <a:bodyPr wrap="none" anchor="ctr"/>
          <a:lstStyle/>
          <a:p>
            <a:pPr algn="ctr" defTabSz="942975">
              <a:defRPr/>
            </a:pPr>
            <a:endParaRPr lang="de-CH" sz="1200" b="1">
              <a:solidFill>
                <a:srgbClr val="8F8F8F"/>
              </a:solidFill>
              <a:cs typeface="+mn-cs"/>
            </a:endParaRPr>
          </a:p>
        </p:txBody>
      </p:sp>
      <p:sp>
        <p:nvSpPr>
          <p:cNvPr id="1029" name="Titelplatzhalter 1"/>
          <p:cNvSpPr>
            <a:spLocks noGrp="1"/>
          </p:cNvSpPr>
          <p:nvPr>
            <p:ph type="title"/>
          </p:nvPr>
        </p:nvSpPr>
        <p:spPr bwMode="gray">
          <a:xfrm>
            <a:off x="457200" y="0"/>
            <a:ext cx="54800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</a:t>
            </a:r>
          </a:p>
        </p:txBody>
      </p:sp>
      <p:sp>
        <p:nvSpPr>
          <p:cNvPr id="1030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57200" y="1412875"/>
            <a:ext cx="83550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 flipH="1">
            <a:off x="8567738" y="6453188"/>
            <a:ext cx="576262" cy="26828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S </a:t>
            </a:r>
            <a:fld id="{4A011BBA-2FCC-49A3-8954-706A0BB770C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32" name="Gruppieren 122"/>
          <p:cNvGrpSpPr>
            <a:grpSpLocks/>
          </p:cNvGrpSpPr>
          <p:nvPr/>
        </p:nvGrpSpPr>
        <p:grpSpPr bwMode="auto">
          <a:xfrm>
            <a:off x="468313" y="-117475"/>
            <a:ext cx="8351837" cy="53975"/>
            <a:chOff x="468313" y="-117388"/>
            <a:chExt cx="8351837" cy="54000"/>
          </a:xfrm>
        </p:grpSpPr>
        <p:cxnSp>
          <p:nvCxnSpPr>
            <p:cNvPr id="24" name="Gerade Verbindung 23"/>
            <p:cNvCxnSpPr/>
            <p:nvPr userDrawn="1"/>
          </p:nvCxnSpPr>
          <p:spPr bwMode="gray">
            <a:xfrm>
              <a:off x="468313" y="-117388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>
              <a:off x="2628900" y="-117388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>
              <a:off x="4500563" y="-117388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>
              <a:off x="4783138" y="-117388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>
              <a:off x="8820150" y="-117388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>
              <a:off x="6948488" y="-117388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>
              <a:off x="6659563" y="-117388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>
              <a:off x="6223000" y="-117388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>
              <a:off x="5937250" y="-117388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>
              <a:off x="3346450" y="-117388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>
              <a:off x="2339975" y="-117388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>
              <a:off x="3059113" y="-117388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3" name="Gruppieren 123"/>
          <p:cNvGrpSpPr>
            <a:grpSpLocks/>
          </p:cNvGrpSpPr>
          <p:nvPr/>
        </p:nvGrpSpPr>
        <p:grpSpPr bwMode="auto">
          <a:xfrm>
            <a:off x="468313" y="6911975"/>
            <a:ext cx="8351837" cy="53975"/>
            <a:chOff x="468313" y="6912062"/>
            <a:chExt cx="8351837" cy="54000"/>
          </a:xfrm>
        </p:grpSpPr>
        <p:cxnSp>
          <p:nvCxnSpPr>
            <p:cNvPr id="40" name="Gerade Verbindung 39"/>
            <p:cNvCxnSpPr/>
            <p:nvPr userDrawn="1"/>
          </p:nvCxnSpPr>
          <p:spPr bwMode="gray">
            <a:xfrm>
              <a:off x="468313" y="6912062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>
              <a:off x="2628900" y="6912062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>
              <a:off x="4500563" y="6912062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>
              <a:off x="4783138" y="6912062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8820150" y="6912062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6948488" y="6912062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6659563" y="6912062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6223000" y="6912062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5937250" y="6912062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3346450" y="6912062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2339975" y="6912062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3059113" y="6912062"/>
              <a:ext cx="0" cy="5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4" name="Gruppieren 112"/>
          <p:cNvGrpSpPr>
            <a:grpSpLocks/>
          </p:cNvGrpSpPr>
          <p:nvPr/>
        </p:nvGrpSpPr>
        <p:grpSpPr bwMode="auto">
          <a:xfrm>
            <a:off x="-127000" y="1412875"/>
            <a:ext cx="53975" cy="4752975"/>
            <a:chOff x="-126516" y="1412776"/>
            <a:chExt cx="54000" cy="4752528"/>
          </a:xfrm>
        </p:grpSpPr>
        <p:cxnSp>
          <p:nvCxnSpPr>
            <p:cNvPr id="54" name="Gerade Verbindung 53"/>
            <p:cNvCxnSpPr/>
            <p:nvPr userDrawn="1"/>
          </p:nvCxnSpPr>
          <p:spPr bwMode="gray">
            <a:xfrm>
              <a:off x="-126516" y="1412776"/>
              <a:ext cx="5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-126516" y="3647766"/>
              <a:ext cx="5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-126516" y="3933489"/>
              <a:ext cx="5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>
              <a:off x="-126516" y="6165304"/>
              <a:ext cx="5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5" name="Gruppieren 113"/>
          <p:cNvGrpSpPr>
            <a:grpSpLocks/>
          </p:cNvGrpSpPr>
          <p:nvPr/>
        </p:nvGrpSpPr>
        <p:grpSpPr bwMode="auto">
          <a:xfrm>
            <a:off x="9245600" y="1412875"/>
            <a:ext cx="53975" cy="4752975"/>
            <a:chOff x="-126516" y="1412776"/>
            <a:chExt cx="54000" cy="4752528"/>
          </a:xfrm>
        </p:grpSpPr>
        <p:cxnSp>
          <p:nvCxnSpPr>
            <p:cNvPr id="115" name="Gerade Verbindung 114"/>
            <p:cNvCxnSpPr/>
            <p:nvPr userDrawn="1"/>
          </p:nvCxnSpPr>
          <p:spPr bwMode="gray">
            <a:xfrm>
              <a:off x="-126516" y="1412776"/>
              <a:ext cx="5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115"/>
            <p:cNvCxnSpPr/>
            <p:nvPr userDrawn="1"/>
          </p:nvCxnSpPr>
          <p:spPr bwMode="gray">
            <a:xfrm>
              <a:off x="-126516" y="3647766"/>
              <a:ext cx="5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116"/>
            <p:cNvCxnSpPr/>
            <p:nvPr userDrawn="1"/>
          </p:nvCxnSpPr>
          <p:spPr bwMode="gray">
            <a:xfrm>
              <a:off x="-126516" y="3933489"/>
              <a:ext cx="5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117"/>
            <p:cNvCxnSpPr/>
            <p:nvPr userDrawn="1"/>
          </p:nvCxnSpPr>
          <p:spPr bwMode="gray">
            <a:xfrm>
              <a:off x="-126516" y="6165304"/>
              <a:ext cx="5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feld 83"/>
          <p:cNvSpPr txBox="1"/>
          <p:nvPr userDrawn="1"/>
        </p:nvSpPr>
        <p:spPr bwMode="gray">
          <a:xfrm>
            <a:off x="468313" y="6453188"/>
            <a:ext cx="1871662" cy="268287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b="1" dirty="0">
                <a:solidFill>
                  <a:schemeClr val="accent4"/>
                </a:solidFill>
                <a:latin typeface="+mn-lt"/>
                <a:cs typeface="+mn-cs"/>
              </a:rPr>
              <a:t>       </a:t>
            </a:r>
            <a:r>
              <a:rPr lang="pl-PL" sz="800" b="1" dirty="0">
                <a:solidFill>
                  <a:schemeClr val="accent4"/>
                </a:solidFill>
                <a:latin typeface="+mn-lt"/>
                <a:cs typeface="+mn-cs"/>
              </a:rPr>
              <a:t>OKNOSTYL Sp. </a:t>
            </a:r>
            <a:r>
              <a:rPr lang="pl-PL" sz="800" b="1" dirty="0" smtClean="0">
                <a:solidFill>
                  <a:schemeClr val="accent4"/>
                </a:solidFill>
                <a:latin typeface="+mn-lt"/>
                <a:cs typeface="+mn-cs"/>
              </a:rPr>
              <a:t>Z</a:t>
            </a:r>
            <a:r>
              <a:rPr lang="pl-PL" sz="800" b="1" baseline="0" dirty="0" smtClean="0">
                <a:solidFill>
                  <a:schemeClr val="accent4"/>
                </a:solidFill>
                <a:latin typeface="+mn-lt"/>
                <a:cs typeface="+mn-cs"/>
              </a:rPr>
              <a:t> o.o.</a:t>
            </a:r>
            <a:endParaRPr lang="de-DE" sz="800" b="1" dirty="0">
              <a:solidFill>
                <a:schemeClr val="accent4"/>
              </a:solidFill>
              <a:latin typeface="+mn-lt"/>
              <a:cs typeface="+mn-cs"/>
            </a:endParaRPr>
          </a:p>
        </p:txBody>
      </p:sp>
      <p:grpSp>
        <p:nvGrpSpPr>
          <p:cNvPr id="1037" name="Gruppieren 85"/>
          <p:cNvGrpSpPr>
            <a:grpSpLocks/>
          </p:cNvGrpSpPr>
          <p:nvPr userDrawn="1"/>
        </p:nvGrpSpPr>
        <p:grpSpPr bwMode="auto">
          <a:xfrm>
            <a:off x="179388" y="6308725"/>
            <a:ext cx="1979612" cy="549275"/>
            <a:chOff x="179511" y="6309318"/>
            <a:chExt cx="1980221" cy="548682"/>
          </a:xfrm>
        </p:grpSpPr>
        <p:grpSp>
          <p:nvGrpSpPr>
            <p:cNvPr id="1042" name="Gruppieren 86"/>
            <p:cNvGrpSpPr>
              <a:grpSpLocks/>
            </p:cNvGrpSpPr>
            <p:nvPr userDrawn="1"/>
          </p:nvGrpSpPr>
          <p:grpSpPr bwMode="auto">
            <a:xfrm>
              <a:off x="179512" y="6688931"/>
              <a:ext cx="1980220" cy="169069"/>
              <a:chOff x="467543" y="6688931"/>
              <a:chExt cx="1315431" cy="169069"/>
            </a:xfrm>
          </p:grpSpPr>
          <p:pic>
            <p:nvPicPr>
              <p:cNvPr id="1046" name="Picture 3" descr="C:\Users\David\Desktop\shadows.png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gray">
              <a:xfrm flipH="1">
                <a:off x="1125260" y="6688931"/>
                <a:ext cx="657714" cy="169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7" name="Picture 3" descr="C:\Users\David\Desktop\shadows.png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gray">
              <a:xfrm>
                <a:off x="467543" y="6688931"/>
                <a:ext cx="657714" cy="169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43" name="Gruppieren 87"/>
            <p:cNvGrpSpPr>
              <a:grpSpLocks/>
            </p:cNvGrpSpPr>
            <p:nvPr userDrawn="1"/>
          </p:nvGrpSpPr>
          <p:grpSpPr bwMode="auto">
            <a:xfrm rot="10800000">
              <a:off x="179511" y="6309318"/>
              <a:ext cx="1980220" cy="169069"/>
              <a:chOff x="467543" y="6688931"/>
              <a:chExt cx="1315431" cy="169069"/>
            </a:xfrm>
          </p:grpSpPr>
          <p:pic>
            <p:nvPicPr>
              <p:cNvPr id="1044" name="Picture 3" descr="C:\Users\David\Desktop\shadows.png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gray">
              <a:xfrm flipH="1">
                <a:off x="1125260" y="6688931"/>
                <a:ext cx="657714" cy="169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5" name="Picture 3" descr="C:\Users\David\Desktop\shadows.png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gray">
              <a:xfrm>
                <a:off x="467543" y="6688931"/>
                <a:ext cx="657714" cy="169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038" name="Gruppieren 14"/>
          <p:cNvGrpSpPr>
            <a:grpSpLocks/>
          </p:cNvGrpSpPr>
          <p:nvPr userDrawn="1"/>
        </p:nvGrpSpPr>
        <p:grpSpPr bwMode="auto">
          <a:xfrm>
            <a:off x="5876925" y="0"/>
            <a:ext cx="3286125" cy="1316038"/>
            <a:chOff x="5877670" y="-3"/>
            <a:chExt cx="3285791" cy="1315430"/>
          </a:xfrm>
        </p:grpSpPr>
        <p:pic>
          <p:nvPicPr>
            <p:cNvPr id="1040" name="Picture 3" descr="C:\Users\David\Desktop\shadows.png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gray">
            <a:xfrm rot="-5400000">
              <a:off x="8047514" y="199480"/>
              <a:ext cx="1315429" cy="916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1" name="Picture 3" descr="C:\Users\David\Desktop\shadows.png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gray">
            <a:xfrm rot="16200000" flipV="1">
              <a:off x="5575570" y="302097"/>
              <a:ext cx="1315429" cy="711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8" name="Obraz 5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225" y="266398"/>
            <a:ext cx="3482247" cy="4983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400"/>
        </a:spcBef>
        <a:spcAft>
          <a:spcPts val="400"/>
        </a:spcAft>
        <a:buFont typeface="Arial" charset="0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400"/>
        </a:spcBef>
        <a:spcAft>
          <a:spcPts val="400"/>
        </a:spcAft>
        <a:buFont typeface="Arial" charset="0"/>
        <a:defRPr lang="de-DE" sz="1600" b="1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400"/>
        </a:spcBef>
        <a:spcAft>
          <a:spcPts val="400"/>
        </a:spcAft>
        <a:buFont typeface="Arial" charset="0"/>
        <a:defRPr lang="de-DE" sz="1600" b="1" kern="1200" dirty="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400"/>
        </a:spcBef>
        <a:spcAft>
          <a:spcPts val="400"/>
        </a:spcAft>
        <a:buFont typeface="Arial" charset="0"/>
        <a:defRPr lang="de-DE" sz="1600" b="1" kern="1200" dirty="0">
          <a:solidFill>
            <a:srgbClr val="C8216E"/>
          </a:solidFill>
          <a:latin typeface="+mn-lt"/>
          <a:ea typeface="+mn-ea"/>
          <a:cs typeface="+mn-cs"/>
        </a:defRPr>
      </a:lvl4pPr>
      <a:lvl5pPr marL="179388" indent="-179388" algn="l" rtl="0" eaLnBrk="0" fontAlgn="base" hangingPunct="0">
        <a:spcBef>
          <a:spcPts val="400"/>
        </a:spcBef>
        <a:spcAft>
          <a:spcPts val="300"/>
        </a:spcAft>
        <a:buClr>
          <a:srgbClr val="C8216E"/>
        </a:buClr>
        <a:buSzPct val="120000"/>
        <a:buFont typeface="ZapfDingbats"/>
        <a:buChar char="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58775" indent="-177800" algn="l" defTabSz="914400" rtl="0" eaLnBrk="1" latinLnBrk="0" hangingPunct="1">
        <a:spcBef>
          <a:spcPts val="400"/>
        </a:spcBef>
        <a:spcAft>
          <a:spcPts val="300"/>
        </a:spcAft>
        <a:buClr>
          <a:schemeClr val="accent4"/>
        </a:buClr>
        <a:buSzPct val="120000"/>
        <a:buFont typeface="ZapfDingbats" pitchFamily="82" charset="2"/>
        <a:buChar char=""/>
        <a:defRPr lang="de-DE" sz="1400" kern="1200" dirty="0">
          <a:solidFill>
            <a:schemeClr val="tx1"/>
          </a:solidFill>
          <a:latin typeface="+mn-lt"/>
          <a:ea typeface="+mn-ea"/>
          <a:cs typeface="+mn-cs"/>
        </a:defRPr>
      </a:lvl6pPr>
      <a:lvl7pPr marL="542925" indent="-180975" algn="l" defTabSz="914400" rtl="0" eaLnBrk="1" latinLnBrk="0" hangingPunct="1">
        <a:spcBef>
          <a:spcPts val="400"/>
        </a:spcBef>
        <a:spcAft>
          <a:spcPts val="200"/>
        </a:spcAft>
        <a:buClr>
          <a:schemeClr val="accent4"/>
        </a:buClr>
        <a:buSzPct val="120000"/>
        <a:buFont typeface="ZapfDingbats" pitchFamily="82" charset="2"/>
        <a:buChar char=""/>
        <a:defRPr lang="de-DE" sz="1200" kern="120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spcBef>
          <a:spcPts val="400"/>
        </a:spcBef>
        <a:spcAft>
          <a:spcPts val="200"/>
        </a:spcAft>
        <a:buFont typeface="Arial" pitchFamily="34" charset="0"/>
        <a:buNone/>
        <a:defRPr lang="de-DE" sz="1200" kern="120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spcBef>
          <a:spcPts val="400"/>
        </a:spcBef>
        <a:spcAft>
          <a:spcPts val="200"/>
        </a:spcAft>
        <a:buFont typeface="Arial" pitchFamily="34" charset="0"/>
        <a:buNone/>
        <a:defRPr lang="de-DE" sz="12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2" y="3717032"/>
            <a:ext cx="5472112" cy="769938"/>
          </a:xfrm>
        </p:spPr>
        <p:txBody>
          <a:bodyPr/>
          <a:lstStyle/>
          <a:p>
            <a:pPr>
              <a:defRPr/>
            </a:pPr>
            <a:r>
              <a:rPr lang="pl-PL" sz="2800" dirty="0" smtClean="0"/>
              <a:t>OKNOSTYL</a:t>
            </a:r>
            <a:endParaRPr lang="pl-PL" sz="2800" dirty="0"/>
          </a:p>
        </p:txBody>
      </p:sp>
      <p:sp>
        <p:nvSpPr>
          <p:cNvPr id="16386" name="Untertitel 2"/>
          <p:cNvSpPr>
            <a:spLocks noGrp="1"/>
          </p:cNvSpPr>
          <p:nvPr>
            <p:ph type="subTitle" idx="1"/>
          </p:nvPr>
        </p:nvSpPr>
        <p:spPr>
          <a:xfrm>
            <a:off x="108000" y="4725144"/>
            <a:ext cx="5472112" cy="936104"/>
          </a:xfrm>
        </p:spPr>
        <p:txBody>
          <a:bodyPr>
            <a:normAutofit/>
          </a:bodyPr>
          <a:lstStyle/>
          <a:p>
            <a:r>
              <a:rPr lang="pl-PL" dirty="0" err="1" smtClean="0"/>
              <a:t>LivING</a:t>
            </a:r>
            <a:endParaRPr lang="pl-PL" dirty="0" smtClean="0"/>
          </a:p>
          <a:p>
            <a:r>
              <a:rPr lang="pl-PL" dirty="0" smtClean="0"/>
              <a:t>Oferta Produktowa</a:t>
            </a:r>
          </a:p>
        </p:txBody>
      </p:sp>
      <p:sp>
        <p:nvSpPr>
          <p:cNvPr id="16387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68313" y="3640138"/>
            <a:ext cx="5472112" cy="1841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pl-PL" dirty="0" smtClean="0"/>
              <a:t>Jabłonna, </a:t>
            </a:r>
            <a:r>
              <a:rPr lang="pl-PL" dirty="0" smtClean="0"/>
              <a:t>marzec 2018</a:t>
            </a:r>
            <a:endParaRPr lang="pl-PL" dirty="0" smtClean="0"/>
          </a:p>
        </p:txBody>
      </p:sp>
      <p:pic>
        <p:nvPicPr>
          <p:cNvPr id="16389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88" y="208536"/>
            <a:ext cx="2189162" cy="85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81" y="1628800"/>
            <a:ext cx="6516215" cy="469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3560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480050" cy="720427"/>
          </a:xfrm>
        </p:spPr>
        <p:txBody>
          <a:bodyPr/>
          <a:lstStyle/>
          <a:p>
            <a:pPr eaLnBrk="1" hangingPunct="1"/>
            <a:r>
              <a:rPr lang="pl-PL" dirty="0" smtClean="0"/>
              <a:t>Dodatkowe wyposażenie PVC</a:t>
            </a:r>
            <a:endParaRPr lang="de-DE" dirty="0" smtClean="0"/>
          </a:p>
        </p:txBody>
      </p:sp>
      <p:sp>
        <p:nvSpPr>
          <p:cNvPr id="19460" name="Foliennummernplatzhalter 2"/>
          <p:cNvSpPr>
            <a:spLocks noGrp="1"/>
          </p:cNvSpPr>
          <p:nvPr>
            <p:ph type="sldNum" sz="quarter" idx="15"/>
          </p:nvPr>
        </p:nvSpPr>
        <p:spPr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cs typeface="Arial" charset="0"/>
              </a:rPr>
              <a:t>S </a:t>
            </a:r>
            <a:fld id="{A78CF40A-945F-4590-801E-5C590A81D6E3}" type="slidenum">
              <a:rPr lang="de-DE" b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 b="0">
              <a:cs typeface="Arial" charset="0"/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107504" y="1700808"/>
            <a:ext cx="856895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b="1" dirty="0" smtClean="0"/>
              <a:t>Możliwe wyposażenie dodatkowe okien (wybrane):</a:t>
            </a:r>
          </a:p>
          <a:p>
            <a:pPr algn="just"/>
            <a:endParaRPr lang="pl-PL" dirty="0"/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hamulec </a:t>
            </a:r>
            <a:r>
              <a:rPr lang="pl-PL" sz="1600" dirty="0">
                <a:latin typeface="Calibri" pitchFamily="34" charset="0"/>
                <a:cs typeface="+mn-cs"/>
              </a:rPr>
              <a:t>w klamce</a:t>
            </a:r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hamulec cierny</a:t>
            </a:r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ciepła ramka </a:t>
            </a:r>
            <a:r>
              <a:rPr lang="pl-PL" sz="1600" dirty="0" err="1" smtClean="0">
                <a:latin typeface="Calibri" pitchFamily="34" charset="0"/>
                <a:cs typeface="+mn-cs"/>
              </a:rPr>
              <a:t>Swisspacer</a:t>
            </a:r>
            <a:endParaRPr lang="pl-PL" sz="1600" dirty="0">
              <a:latin typeface="Calibri" pitchFamily="34" charset="0"/>
              <a:cs typeface="+mn-cs"/>
            </a:endParaRPr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zatrzask </a:t>
            </a:r>
            <a:r>
              <a:rPr lang="pl-PL" sz="1600" dirty="0">
                <a:latin typeface="Calibri" pitchFamily="34" charset="0"/>
                <a:cs typeface="+mn-cs"/>
              </a:rPr>
              <a:t>balkonowy</a:t>
            </a:r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zatrzask </a:t>
            </a:r>
            <a:r>
              <a:rPr lang="pl-PL" sz="1600" dirty="0">
                <a:latin typeface="Calibri" pitchFamily="34" charset="0"/>
                <a:cs typeface="+mn-cs"/>
              </a:rPr>
              <a:t>magnetyczny</a:t>
            </a:r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nawiewniki </a:t>
            </a:r>
            <a:r>
              <a:rPr lang="pl-PL" sz="1600" dirty="0">
                <a:latin typeface="Calibri" pitchFamily="34" charset="0"/>
                <a:cs typeface="+mn-cs"/>
              </a:rPr>
              <a:t>AERECO</a:t>
            </a:r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klamka </a:t>
            </a:r>
            <a:r>
              <a:rPr lang="pl-PL" sz="1600" dirty="0">
                <a:latin typeface="Calibri" pitchFamily="34" charset="0"/>
                <a:cs typeface="+mn-cs"/>
              </a:rPr>
              <a:t>kolor</a:t>
            </a:r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klamka </a:t>
            </a:r>
            <a:r>
              <a:rPr lang="pl-PL" sz="1600" dirty="0">
                <a:latin typeface="Calibri" pitchFamily="34" charset="0"/>
                <a:cs typeface="+mn-cs"/>
              </a:rPr>
              <a:t>z kluczykiem</a:t>
            </a:r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duży </a:t>
            </a:r>
            <a:r>
              <a:rPr lang="pl-PL" sz="1600" dirty="0">
                <a:latin typeface="Calibri" pitchFamily="34" charset="0"/>
                <a:cs typeface="+mn-cs"/>
              </a:rPr>
              <a:t>wybór pakietów </a:t>
            </a:r>
            <a:r>
              <a:rPr lang="pl-PL" sz="1600" dirty="0" smtClean="0">
                <a:latin typeface="Calibri" pitchFamily="34" charset="0"/>
                <a:cs typeface="+mn-cs"/>
              </a:rPr>
              <a:t>szybowych, w tym pakiety bezpieczne, antywłamaniowe, dźwiękoszczelne (akustyczne), niskoemisyjne i foliowane w różnych odcieniach</a:t>
            </a:r>
            <a:endParaRPr lang="pl-PL" sz="1600" dirty="0">
              <a:latin typeface="Calibri" pitchFamily="34" charset="0"/>
              <a:cs typeface="+mn-cs"/>
            </a:endParaRPr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możliwość </a:t>
            </a:r>
            <a:r>
              <a:rPr lang="pl-PL" sz="1600" dirty="0">
                <a:latin typeface="Calibri" pitchFamily="34" charset="0"/>
                <a:cs typeface="+mn-cs"/>
              </a:rPr>
              <a:t>zastosowania różnych wzmocnień </a:t>
            </a:r>
            <a:r>
              <a:rPr lang="pl-PL" sz="1600" dirty="0" smtClean="0">
                <a:latin typeface="Calibri" pitchFamily="34" charset="0"/>
                <a:cs typeface="+mn-cs"/>
              </a:rPr>
              <a:t>stalowych</a:t>
            </a:r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okucia antywłamaniowe w standardzie WK1, WK2</a:t>
            </a:r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poszerzenia systemowe </a:t>
            </a:r>
            <a:r>
              <a:rPr lang="pl-PL" sz="1600" dirty="0" smtClean="0"/>
              <a:t>Schüco</a:t>
            </a:r>
            <a:endParaRPr lang="pl-PL" sz="1600" b="1" dirty="0" smtClean="0"/>
          </a:p>
          <a:p>
            <a:pPr marL="285750" indent="-285750" algn="just">
              <a:buFontTx/>
              <a:buChar char="-"/>
            </a:pPr>
            <a:r>
              <a:rPr lang="pl-PL" sz="1600" dirty="0" smtClean="0">
                <a:latin typeface="Calibri" pitchFamily="34" charset="0"/>
                <a:cs typeface="+mn-cs"/>
              </a:rPr>
              <a:t>i wiele </a:t>
            </a:r>
            <a:r>
              <a:rPr lang="pl-PL" sz="1600" dirty="0">
                <a:latin typeface="Calibri" pitchFamily="34" charset="0"/>
                <a:cs typeface="+mn-cs"/>
              </a:rPr>
              <a:t>innych – informacje u naszych handlowców lub w Biurze Obsługi Klienta</a:t>
            </a:r>
          </a:p>
        </p:txBody>
      </p:sp>
    </p:spTree>
    <p:extLst>
      <p:ext uri="{BB962C8B-B14F-4D97-AF65-F5344CB8AC3E}">
        <p14:creationId xmlns:p14="http://schemas.microsoft.com/office/powerpoint/2010/main" val="2554370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480050" cy="720427"/>
          </a:xfrm>
        </p:spPr>
        <p:txBody>
          <a:bodyPr/>
          <a:lstStyle/>
          <a:p>
            <a:pPr eaLnBrk="1" hangingPunct="1"/>
            <a:r>
              <a:rPr lang="pl-PL" dirty="0" smtClean="0"/>
              <a:t>Klamki</a:t>
            </a:r>
            <a:endParaRPr lang="de-DE" dirty="0" smtClean="0"/>
          </a:p>
        </p:txBody>
      </p:sp>
      <p:sp>
        <p:nvSpPr>
          <p:cNvPr id="19460" name="Foliennummernplatzhalter 2"/>
          <p:cNvSpPr>
            <a:spLocks noGrp="1"/>
          </p:cNvSpPr>
          <p:nvPr>
            <p:ph type="sldNum" sz="quarter" idx="15"/>
          </p:nvPr>
        </p:nvSpPr>
        <p:spPr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cs typeface="Arial" charset="0"/>
              </a:rPr>
              <a:t>S </a:t>
            </a:r>
            <a:fld id="{A78CF40A-945F-4590-801E-5C590A81D6E3}" type="slidenum">
              <a:rPr lang="de-DE" b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e-DE" b="0">
              <a:cs typeface="Arial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36104" y="5157192"/>
            <a:ext cx="2843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itchFamily="34" charset="0"/>
              </a:rPr>
              <a:t>Klamka </a:t>
            </a:r>
            <a:r>
              <a:rPr lang="pl-PL" sz="1400" b="1" dirty="0" smtClean="0">
                <a:latin typeface="Calibri" pitchFamily="34" charset="0"/>
              </a:rPr>
              <a:t>Schüco Design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349192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28" y="1499504"/>
            <a:ext cx="346188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4854528" y="5172524"/>
            <a:ext cx="2843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itchFamily="34" charset="0"/>
              </a:rPr>
              <a:t>Klamka </a:t>
            </a:r>
            <a:r>
              <a:rPr lang="pl-PL" sz="1400" b="1" dirty="0" smtClean="0">
                <a:latin typeface="Calibri" pitchFamily="34" charset="0"/>
              </a:rPr>
              <a:t>Schüco </a:t>
            </a:r>
            <a:r>
              <a:rPr lang="pl-PL" sz="1400" b="1" dirty="0" err="1" smtClean="0">
                <a:latin typeface="Calibri" pitchFamily="34" charset="0"/>
              </a:rPr>
              <a:t>Akustik</a:t>
            </a:r>
            <a:endParaRPr lang="pl-PL" sz="1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20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172070" y="1"/>
            <a:ext cx="5480050" cy="908720"/>
          </a:xfrm>
        </p:spPr>
        <p:txBody>
          <a:bodyPr/>
          <a:lstStyle/>
          <a:p>
            <a:pPr eaLnBrk="1" hangingPunct="1"/>
            <a:r>
              <a:rPr lang="pl-PL" dirty="0" smtClean="0"/>
              <a:t>Oferta Produktowa </a:t>
            </a:r>
            <a:br>
              <a:rPr lang="pl-PL" dirty="0" smtClean="0"/>
            </a:br>
            <a:r>
              <a:rPr lang="pl-PL" dirty="0" err="1" smtClean="0"/>
              <a:t>LivING</a:t>
            </a:r>
            <a:r>
              <a:rPr lang="pl-PL" dirty="0" smtClean="0"/>
              <a:t> MD Super PREMIUM</a:t>
            </a:r>
            <a:endParaRPr lang="de-DE" dirty="0" smtClean="0"/>
          </a:p>
        </p:txBody>
      </p:sp>
      <p:sp>
        <p:nvSpPr>
          <p:cNvPr id="19460" name="Foliennummernplatzhalter 2"/>
          <p:cNvSpPr>
            <a:spLocks noGrp="1"/>
          </p:cNvSpPr>
          <p:nvPr>
            <p:ph type="sldNum" sz="quarter" idx="15"/>
          </p:nvPr>
        </p:nvSpPr>
        <p:spPr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cs typeface="Arial" charset="0"/>
              </a:rPr>
              <a:t>S </a:t>
            </a:r>
            <a:fld id="{3C58B354-1088-4F08-BB21-9FE50F2C652C}" type="slidenum">
              <a:rPr lang="de-DE" b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de-DE" b="0">
              <a:cs typeface="Arial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003132" y="5026175"/>
            <a:ext cx="356460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itchFamily="34" charset="0"/>
              </a:rPr>
              <a:t>Schüco </a:t>
            </a:r>
            <a:r>
              <a:rPr lang="pl-PL" sz="1400" b="1" dirty="0" err="1">
                <a:latin typeface="Calibri" pitchFamily="34" charset="0"/>
              </a:rPr>
              <a:t>LivING</a:t>
            </a:r>
            <a:r>
              <a:rPr lang="pl-PL" sz="1400" b="1" dirty="0">
                <a:latin typeface="Calibri" pitchFamily="34" charset="0"/>
              </a:rPr>
              <a:t> </a:t>
            </a:r>
            <a:r>
              <a:rPr lang="pl-PL" sz="1400" b="1" dirty="0" smtClean="0">
                <a:latin typeface="Calibri" pitchFamily="34" charset="0"/>
              </a:rPr>
              <a:t>MD </a:t>
            </a:r>
          </a:p>
          <a:p>
            <a:r>
              <a:rPr lang="pl-PL" sz="1400" b="1" dirty="0" smtClean="0">
                <a:latin typeface="Calibri" pitchFamily="34" charset="0"/>
              </a:rPr>
              <a:t>Super PREMIUM Classic</a:t>
            </a:r>
            <a:endParaRPr lang="pl-PL" sz="1400" b="1" dirty="0">
              <a:latin typeface="Calibri" pitchFamily="34" charset="0"/>
            </a:endParaRPr>
          </a:p>
          <a:p>
            <a:r>
              <a:rPr lang="pl-PL" sz="1400" dirty="0" smtClean="0">
                <a:latin typeface="Calibri" pitchFamily="34" charset="0"/>
              </a:rPr>
              <a:t>Specjalna linia  produktów, niepowtarzalne , wyjątkowe wyposażenie oferowane w standardzie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" y="1340768"/>
            <a:ext cx="4860032" cy="485495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" y="1520600"/>
            <a:ext cx="1728192" cy="55775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40" y="1674227"/>
            <a:ext cx="1863080" cy="359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539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5480050" cy="980727"/>
          </a:xfrm>
        </p:spPr>
        <p:txBody>
          <a:bodyPr/>
          <a:lstStyle/>
          <a:p>
            <a:pPr eaLnBrk="1" hangingPunct="1"/>
            <a:r>
              <a:rPr lang="pl-PL" dirty="0" smtClean="0"/>
              <a:t>Oferta Produktowa</a:t>
            </a:r>
            <a:br>
              <a:rPr lang="pl-PL" dirty="0" smtClean="0"/>
            </a:br>
            <a:r>
              <a:rPr lang="pl-PL" dirty="0" smtClean="0"/>
              <a:t>na 15 lat </a:t>
            </a:r>
            <a:endParaRPr lang="de-DE" dirty="0" smtClean="0"/>
          </a:p>
        </p:txBody>
      </p:sp>
      <p:sp>
        <p:nvSpPr>
          <p:cNvPr id="19460" name="Foliennummernplatzhalter 2"/>
          <p:cNvSpPr txBox="1">
            <a:spLocks noGrp="1"/>
          </p:cNvSpPr>
          <p:nvPr/>
        </p:nvSpPr>
        <p:spPr bwMode="gray">
          <a:xfrm flipH="1">
            <a:off x="8567738" y="6453188"/>
            <a:ext cx="576262" cy="268287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de-DE" sz="800" b="1">
                <a:latin typeface="+mn-lt"/>
              </a:rPr>
              <a:t>S </a:t>
            </a:r>
            <a:fld id="{0C5C00B1-8796-4DCC-8BA6-624A6AEF8E6A}" type="slidenum">
              <a:rPr lang="de-DE" sz="800">
                <a:latin typeface="+mn-lt"/>
              </a:rPr>
              <a:pPr>
                <a:defRPr/>
              </a:pPr>
              <a:t>13</a:t>
            </a:fld>
            <a:endParaRPr lang="de-DE" sz="800">
              <a:latin typeface="+mn-lt"/>
            </a:endParaRP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185542" y="1207780"/>
            <a:ext cx="8568630" cy="546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latin typeface="Calibri" pitchFamily="34" charset="0"/>
              </a:rPr>
              <a:t>Wyposażenie standardowe okna </a:t>
            </a:r>
            <a:r>
              <a:rPr lang="pl-PL" b="1" dirty="0" smtClean="0">
                <a:latin typeface="Calibri" pitchFamily="34" charset="0"/>
              </a:rPr>
              <a:t>na profilu </a:t>
            </a:r>
            <a:r>
              <a:rPr lang="pl-PL" b="1" dirty="0">
                <a:latin typeface="Calibri" pitchFamily="34" charset="0"/>
              </a:rPr>
              <a:t>Schüco </a:t>
            </a:r>
            <a:r>
              <a:rPr lang="pl-PL" b="1" dirty="0" err="1" smtClean="0">
                <a:latin typeface="Calibri" pitchFamily="34" charset="0"/>
              </a:rPr>
              <a:t>LivING</a:t>
            </a:r>
            <a:r>
              <a:rPr lang="pl-PL" b="1" dirty="0" smtClean="0">
                <a:latin typeface="Calibri" pitchFamily="34" charset="0"/>
              </a:rPr>
              <a:t> MD Super PREMIUM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System 7-komorowy </a:t>
            </a:r>
            <a:r>
              <a:rPr lang="pl-PL" sz="1500" dirty="0"/>
              <a:t>o głębokości zabudowy 82 </a:t>
            </a:r>
            <a:r>
              <a:rPr lang="pl-PL" sz="1500" dirty="0" smtClean="0"/>
              <a:t>mm, wyprodukowany w Niemczech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Skrzydło </a:t>
            </a:r>
            <a:r>
              <a:rPr lang="pl-PL" sz="1500" dirty="0"/>
              <a:t>Classic o szerokości </a:t>
            </a:r>
            <a:r>
              <a:rPr lang="pl-PL" sz="1500" dirty="0" smtClean="0"/>
              <a:t>82mm</a:t>
            </a:r>
            <a:r>
              <a:rPr lang="pl-PL" sz="15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Listwa </a:t>
            </a:r>
            <a:r>
              <a:rPr lang="pl-PL" sz="1500" dirty="0" err="1"/>
              <a:t>przyszybowa</a:t>
            </a:r>
            <a:r>
              <a:rPr lang="pl-PL" sz="1500" dirty="0"/>
              <a:t> </a:t>
            </a:r>
            <a:r>
              <a:rPr lang="pl-PL" sz="1500" dirty="0" smtClean="0"/>
              <a:t>klasyczna prosta.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Dwukomorowa</a:t>
            </a:r>
            <a:r>
              <a:rPr lang="pl-PL" sz="1500" dirty="0"/>
              <a:t>, </a:t>
            </a:r>
            <a:r>
              <a:rPr lang="pl-PL" sz="1500" dirty="0" smtClean="0"/>
              <a:t>niezgrzewalna szara </a:t>
            </a:r>
            <a:r>
              <a:rPr lang="pl-PL" sz="1500" dirty="0"/>
              <a:t>lub czarna uszczelka z tworzywa EPDM.</a:t>
            </a:r>
          </a:p>
          <a:p>
            <a:pPr marL="285750" indent="-285750" algn="just">
              <a:buFont typeface="Arial" panose="020B0604020202020204" pitchFamily="34" charset="0"/>
              <a:buChar char="-"/>
            </a:pPr>
            <a:r>
              <a:rPr lang="pl-PL" sz="1500" dirty="0" smtClean="0"/>
              <a:t>Pakiet </a:t>
            </a:r>
            <a:r>
              <a:rPr lang="pl-PL" sz="1500" dirty="0"/>
              <a:t>szybowy </a:t>
            </a:r>
            <a:r>
              <a:rPr lang="pl-PL" sz="1500" dirty="0" smtClean="0"/>
              <a:t>4/18/4/18/4 </a:t>
            </a:r>
            <a:r>
              <a:rPr lang="pl-PL" sz="1500" dirty="0"/>
              <a:t>z innowacyjną ciepła ramką </a:t>
            </a:r>
            <a:r>
              <a:rPr lang="pl-PL" sz="1500" dirty="0" err="1" smtClean="0"/>
              <a:t>Swisspacer</a:t>
            </a:r>
            <a:r>
              <a:rPr lang="pl-PL" sz="1500" dirty="0" smtClean="0"/>
              <a:t> Ultimate </a:t>
            </a:r>
            <a:r>
              <a:rPr lang="pl-PL" sz="1500" dirty="0"/>
              <a:t>o współczynniku </a:t>
            </a:r>
            <a:r>
              <a:rPr lang="pl-PL" sz="1400" dirty="0" err="1" smtClean="0"/>
              <a:t>U</a:t>
            </a:r>
            <a:r>
              <a:rPr lang="pl-PL" sz="1400" baseline="-25000" dirty="0" err="1" smtClean="0"/>
              <a:t>g</a:t>
            </a:r>
            <a:r>
              <a:rPr lang="pl-PL" sz="1400" dirty="0" smtClean="0"/>
              <a:t>=0,5 </a:t>
            </a:r>
            <a:r>
              <a:rPr lang="pl-PL" sz="1400" dirty="0"/>
              <a:t>W/m</a:t>
            </a:r>
            <a:r>
              <a:rPr lang="pl-PL" sz="1400" baseline="30000" dirty="0"/>
              <a:t>2</a:t>
            </a:r>
            <a:r>
              <a:rPr lang="pl-PL" sz="1400" dirty="0"/>
              <a:t>K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Okucia </a:t>
            </a:r>
            <a:r>
              <a:rPr lang="pl-PL" sz="1500" dirty="0"/>
              <a:t>obwiedniowe Roto </a:t>
            </a:r>
            <a:r>
              <a:rPr lang="pl-PL" sz="1500" dirty="0" smtClean="0"/>
              <a:t>NT </a:t>
            </a:r>
            <a:r>
              <a:rPr lang="pl-PL" sz="1500" dirty="0" err="1" smtClean="0"/>
              <a:t>Designo</a:t>
            </a:r>
            <a:r>
              <a:rPr lang="pl-PL" sz="1500" dirty="0" smtClean="0"/>
              <a:t> – ukryte okucia.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/>
              <a:t>Mikrowentylacja i blokada błędnego położenia </a:t>
            </a:r>
            <a:r>
              <a:rPr lang="pl-PL" sz="1500" dirty="0" smtClean="0"/>
              <a:t>klamki z najazdem rolkowym.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/>
              <a:t>Klamki </a:t>
            </a:r>
            <a:r>
              <a:rPr lang="pl-PL" sz="1500" dirty="0" smtClean="0"/>
              <a:t>Schüco </a:t>
            </a:r>
            <a:r>
              <a:rPr lang="pl-PL" sz="1500" dirty="0"/>
              <a:t>Design w kolorze białym lub w kolorze starego złota czy tytan  do okien w okleinie obustronnej.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Dwupunktowe zabezpieczenie </a:t>
            </a:r>
            <a:r>
              <a:rPr lang="pl-PL" sz="1500" dirty="0" err="1"/>
              <a:t>antywyważeniowe</a:t>
            </a:r>
            <a:r>
              <a:rPr lang="pl-PL" sz="1500" dirty="0"/>
              <a:t> w każdym skrzydle </a:t>
            </a:r>
            <a:r>
              <a:rPr lang="pl-PL" sz="1500" dirty="0" smtClean="0"/>
              <a:t>okiennym.</a:t>
            </a:r>
          </a:p>
          <a:p>
            <a:pPr marL="285750" indent="-285750" algn="just">
              <a:buFontTx/>
              <a:buChar char="-"/>
            </a:pPr>
            <a:r>
              <a:rPr lang="pl-PL" sz="1500" dirty="0" err="1" smtClean="0"/>
              <a:t>Infoklip</a:t>
            </a:r>
            <a:r>
              <a:rPr lang="pl-PL" sz="1500" dirty="0" smtClean="0"/>
              <a:t> </a:t>
            </a:r>
            <a:r>
              <a:rPr lang="pl-PL" sz="1500" dirty="0" err="1" smtClean="0"/>
              <a:t>Oknostyl</a:t>
            </a:r>
            <a:r>
              <a:rPr lang="pl-PL" sz="1500" dirty="0" smtClean="0"/>
              <a:t> na okuciu.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Rdzeń biały, karmelowy lub szary.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Profil </a:t>
            </a:r>
            <a:r>
              <a:rPr lang="pl-PL" sz="1500" dirty="0"/>
              <a:t>wypełniający rowek w </a:t>
            </a:r>
            <a:r>
              <a:rPr lang="pl-PL" sz="1500" dirty="0" smtClean="0"/>
              <a:t>całym obwodzie </a:t>
            </a:r>
            <a:r>
              <a:rPr lang="pl-PL" sz="1500" dirty="0"/>
              <a:t>ramy zapewniający ochronę przed brudem i ułatwiający pielęgnację okna.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4-komorowa listwa podokienna (montażowa) z uszczelką gwarantująca bezpieczny transport i ułatwiająca montaż parapetów.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Wzmocnienia stalowe o grubości 1,5 </a:t>
            </a:r>
            <a:r>
              <a:rPr lang="pl-PL" sz="1500" dirty="0" smtClean="0"/>
              <a:t>2,0 </a:t>
            </a:r>
            <a:r>
              <a:rPr lang="pl-PL" sz="1500" dirty="0"/>
              <a:t>mm (w zależności od konstrukcji).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Oryginalne 34 kolory folii Schüco podzielone na 2 Grupy Cenowe (I Grupa – 10 kolorów)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Kotwy montażowe systemowe o grubości 1,5 </a:t>
            </a:r>
            <a:r>
              <a:rPr lang="pl-PL" sz="1500" dirty="0" smtClean="0"/>
              <a:t>mm.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Naroża zapakowane w kartony.</a:t>
            </a:r>
            <a:endParaRPr lang="pl-PL" sz="1500" dirty="0"/>
          </a:p>
          <a:p>
            <a:pPr algn="just"/>
            <a:endParaRPr lang="pl-PL" sz="16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050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172070" y="1"/>
            <a:ext cx="5480050" cy="908720"/>
          </a:xfrm>
        </p:spPr>
        <p:txBody>
          <a:bodyPr/>
          <a:lstStyle/>
          <a:p>
            <a:pPr eaLnBrk="1" hangingPunct="1"/>
            <a:r>
              <a:rPr lang="pl-PL" dirty="0" smtClean="0"/>
              <a:t>Wsparcie sprzedaży</a:t>
            </a:r>
            <a:endParaRPr lang="de-DE" dirty="0" smtClean="0"/>
          </a:p>
        </p:txBody>
      </p:sp>
      <p:sp>
        <p:nvSpPr>
          <p:cNvPr id="19460" name="Foliennummernplatzhalter 2"/>
          <p:cNvSpPr>
            <a:spLocks noGrp="1"/>
          </p:cNvSpPr>
          <p:nvPr>
            <p:ph type="sldNum" sz="quarter" idx="15"/>
          </p:nvPr>
        </p:nvSpPr>
        <p:spPr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cs typeface="Arial" charset="0"/>
              </a:rPr>
              <a:t>S </a:t>
            </a:r>
            <a:fld id="{3C58B354-1088-4F08-BB21-9FE50F2C652C}" type="slidenum">
              <a:rPr lang="de-DE" b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DE" b="0">
              <a:cs typeface="Arial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38865"/>
            <a:ext cx="7236296" cy="517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758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172070" y="1"/>
            <a:ext cx="5480050" cy="908720"/>
          </a:xfrm>
        </p:spPr>
        <p:txBody>
          <a:bodyPr/>
          <a:lstStyle/>
          <a:p>
            <a:pPr eaLnBrk="1" hangingPunct="1"/>
            <a:r>
              <a:rPr lang="pl-PL" dirty="0" smtClean="0"/>
              <a:t>Wsparcie sprzedaży</a:t>
            </a:r>
            <a:endParaRPr lang="de-DE" dirty="0" smtClean="0"/>
          </a:p>
        </p:txBody>
      </p:sp>
      <p:sp>
        <p:nvSpPr>
          <p:cNvPr id="19460" name="Foliennummernplatzhalter 2"/>
          <p:cNvSpPr>
            <a:spLocks noGrp="1"/>
          </p:cNvSpPr>
          <p:nvPr>
            <p:ph type="sldNum" sz="quarter" idx="15"/>
          </p:nvPr>
        </p:nvSpPr>
        <p:spPr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cs typeface="Arial" charset="0"/>
              </a:rPr>
              <a:t>S </a:t>
            </a:r>
            <a:fld id="{3C58B354-1088-4F08-BB21-9FE50F2C652C}" type="slidenum">
              <a:rPr lang="de-DE" b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DE" b="0">
              <a:cs typeface="Arial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3"/>
          <a:stretch/>
        </p:blipFill>
        <p:spPr>
          <a:xfrm rot="5400000">
            <a:off x="455645" y="1489699"/>
            <a:ext cx="3967424" cy="365559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b="16766"/>
          <a:stretch/>
        </p:blipFill>
        <p:spPr>
          <a:xfrm rot="5400000">
            <a:off x="3626801" y="2086961"/>
            <a:ext cx="5328592" cy="3836209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611558" y="5318657"/>
            <a:ext cx="35646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latin typeface="Calibri" pitchFamily="34" charset="0"/>
              </a:rPr>
              <a:t>Dla wszystkich:</a:t>
            </a:r>
          </a:p>
          <a:p>
            <a:r>
              <a:rPr lang="pl-PL" sz="1400" b="1" dirty="0" smtClean="0">
                <a:latin typeface="Calibri" pitchFamily="34" charset="0"/>
              </a:rPr>
              <a:t>oknostyl.eu/</a:t>
            </a:r>
            <a:r>
              <a:rPr lang="pl-PL" sz="1400" b="1" dirty="0" err="1" smtClean="0">
                <a:latin typeface="Calibri" pitchFamily="34" charset="0"/>
              </a:rPr>
              <a:t>do_pobrania</a:t>
            </a:r>
            <a:endParaRPr lang="pl-PL" sz="1400" b="1" dirty="0" smtClean="0">
              <a:latin typeface="Calibri" pitchFamily="34" charset="0"/>
            </a:endParaRPr>
          </a:p>
          <a:p>
            <a:r>
              <a:rPr lang="pl-PL" sz="1400" b="1" dirty="0" smtClean="0">
                <a:latin typeface="Calibri" pitchFamily="34" charset="0"/>
              </a:rPr>
              <a:t>Ukryta strona:</a:t>
            </a:r>
          </a:p>
          <a:p>
            <a:r>
              <a:rPr lang="pl-PL" sz="1400" b="1" dirty="0" smtClean="0">
                <a:latin typeface="Calibri" pitchFamily="34" charset="0"/>
              </a:rPr>
              <a:t>oknostyl.eu/pomoc</a:t>
            </a:r>
            <a:endParaRPr lang="pl-PL" sz="14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87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172070" y="1"/>
            <a:ext cx="5480050" cy="908720"/>
          </a:xfrm>
        </p:spPr>
        <p:txBody>
          <a:bodyPr/>
          <a:lstStyle/>
          <a:p>
            <a:pPr eaLnBrk="1" hangingPunct="1"/>
            <a:r>
              <a:rPr lang="pl-PL" dirty="0" smtClean="0"/>
              <a:t>Wsparcie sprzedaży</a:t>
            </a:r>
            <a:endParaRPr lang="de-DE" dirty="0" smtClean="0"/>
          </a:p>
        </p:txBody>
      </p:sp>
      <p:sp>
        <p:nvSpPr>
          <p:cNvPr id="19460" name="Foliennummernplatzhalter 2"/>
          <p:cNvSpPr>
            <a:spLocks noGrp="1"/>
          </p:cNvSpPr>
          <p:nvPr>
            <p:ph type="sldNum" sz="quarter" idx="15"/>
          </p:nvPr>
        </p:nvSpPr>
        <p:spPr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cs typeface="Arial" charset="0"/>
              </a:rPr>
              <a:t>S </a:t>
            </a:r>
            <a:fld id="{3C58B354-1088-4F08-BB21-9FE50F2C652C}" type="slidenum">
              <a:rPr lang="de-DE" b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de-DE" b="0">
              <a:cs typeface="Arial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5" y="1052736"/>
            <a:ext cx="4896926" cy="278062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50" y="1041478"/>
            <a:ext cx="4074437" cy="581954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5" y="3689924"/>
            <a:ext cx="4896926" cy="274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54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172070" y="1"/>
            <a:ext cx="5480050" cy="908720"/>
          </a:xfrm>
        </p:spPr>
        <p:txBody>
          <a:bodyPr/>
          <a:lstStyle/>
          <a:p>
            <a:pPr eaLnBrk="1" hangingPunct="1"/>
            <a:r>
              <a:rPr lang="pl-PL" dirty="0" smtClean="0"/>
              <a:t>Wsparcie sprzedaży</a:t>
            </a:r>
            <a:endParaRPr lang="de-DE" dirty="0" smtClean="0"/>
          </a:p>
        </p:txBody>
      </p:sp>
      <p:sp>
        <p:nvSpPr>
          <p:cNvPr id="19460" name="Foliennummernplatzhalter 2"/>
          <p:cNvSpPr>
            <a:spLocks noGrp="1"/>
          </p:cNvSpPr>
          <p:nvPr>
            <p:ph type="sldNum" sz="quarter" idx="15"/>
          </p:nvPr>
        </p:nvSpPr>
        <p:spPr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cs typeface="Arial" charset="0"/>
              </a:rPr>
              <a:t>S </a:t>
            </a:r>
            <a:fld id="{3C58B354-1088-4F08-BB21-9FE50F2C652C}" type="slidenum">
              <a:rPr lang="de-DE" b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de-DE" b="0">
              <a:cs typeface="Arial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21566"/>
            <a:ext cx="2503833" cy="365559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80" y="1321566"/>
            <a:ext cx="2595540" cy="383620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75548"/>
            <a:ext cx="2627540" cy="37941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858" y="1271895"/>
            <a:ext cx="2595540" cy="383620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96" y="2922763"/>
            <a:ext cx="2615768" cy="37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256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logo-roto-frank-austria-gmbh.company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2681" y="5805264"/>
            <a:ext cx="2053535" cy="6339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3" y="3645024"/>
            <a:ext cx="5472112" cy="1872208"/>
          </a:xfrm>
        </p:spPr>
        <p:txBody>
          <a:bodyPr rtlCol="0">
            <a:noAutofit/>
          </a:bodyPr>
          <a:lstStyle/>
          <a:p>
            <a:pPr fontAlgn="auto">
              <a:lnSpc>
                <a:spcPts val="3000"/>
              </a:lnSpc>
              <a:spcAft>
                <a:spcPts val="0"/>
              </a:spcAft>
              <a:defRPr/>
            </a:pPr>
            <a:r>
              <a:rPr lang="pl-PL" sz="2600" dirty="0" smtClean="0"/>
              <a:t>Dziękujemy za uwagę</a:t>
            </a:r>
            <a:br>
              <a:rPr lang="pl-PL" sz="2600" dirty="0" smtClean="0"/>
            </a:br>
            <a:r>
              <a:rPr lang="pl-PL" sz="2600" dirty="0" smtClean="0"/>
              <a:t/>
            </a:r>
            <a:br>
              <a:rPr lang="pl-PL" sz="2600" dirty="0" smtClean="0"/>
            </a:br>
            <a:endParaRPr sz="2600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1520" y="1536755"/>
            <a:ext cx="525581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b="1" dirty="0" smtClean="0">
                <a:solidFill>
                  <a:schemeClr val="bg2"/>
                </a:solidFill>
                <a:latin typeface="Calibri" pitchFamily="34" charset="0"/>
                <a:ea typeface="+mj-ea"/>
                <a:cs typeface="+mj-cs"/>
              </a:rPr>
              <a:t>"Oknostyl"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b="1" dirty="0" err="1" smtClean="0">
                <a:solidFill>
                  <a:schemeClr val="bg2"/>
                </a:solidFill>
                <a:latin typeface="Calibri" pitchFamily="34" charset="0"/>
                <a:ea typeface="+mj-ea"/>
                <a:cs typeface="+mj-cs"/>
              </a:rPr>
              <a:t>J.Kossakowski</a:t>
            </a:r>
            <a:r>
              <a:rPr lang="pl-PL" b="1" dirty="0" smtClean="0">
                <a:solidFill>
                  <a:schemeClr val="bg2"/>
                </a:solidFill>
                <a:latin typeface="Calibri" pitchFamily="34" charset="0"/>
                <a:ea typeface="+mj-ea"/>
                <a:cs typeface="+mj-cs"/>
              </a:rPr>
              <a:t> i </a:t>
            </a:r>
            <a:r>
              <a:rPr lang="pl-PL" b="1" dirty="0" err="1" smtClean="0">
                <a:solidFill>
                  <a:schemeClr val="bg2"/>
                </a:solidFill>
                <a:latin typeface="Calibri" pitchFamily="34" charset="0"/>
                <a:ea typeface="+mj-ea"/>
                <a:cs typeface="+mj-cs"/>
              </a:rPr>
              <a:t>A.Mazuryk</a:t>
            </a:r>
            <a:r>
              <a:rPr lang="pl-PL" b="1" dirty="0" smtClean="0">
                <a:solidFill>
                  <a:schemeClr val="bg2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pl-PL" b="1" dirty="0" err="1" smtClean="0">
                <a:solidFill>
                  <a:schemeClr val="bg2"/>
                </a:solidFill>
                <a:latin typeface="Calibri" pitchFamily="34" charset="0"/>
                <a:ea typeface="+mj-ea"/>
                <a:cs typeface="+mj-cs"/>
              </a:rPr>
              <a:t>Sp.J</a:t>
            </a:r>
            <a:r>
              <a:rPr lang="pl-PL" b="1" dirty="0" smtClean="0">
                <a:solidFill>
                  <a:schemeClr val="bg2"/>
                </a:solidFill>
                <a:latin typeface="Calibri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b="1" dirty="0" smtClean="0">
                <a:solidFill>
                  <a:schemeClr val="bg2"/>
                </a:solidFill>
                <a:latin typeface="Calibri" pitchFamily="34" charset="0"/>
                <a:ea typeface="+mj-ea"/>
                <a:cs typeface="+mj-cs"/>
              </a:rPr>
              <a:t>Jabłonna Majątek 80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b="1" dirty="0" smtClean="0">
                <a:solidFill>
                  <a:schemeClr val="bg2"/>
                </a:solidFill>
                <a:latin typeface="Calibri" pitchFamily="34" charset="0"/>
                <a:ea typeface="+mj-ea"/>
                <a:cs typeface="+mj-cs"/>
              </a:rPr>
              <a:t>23-114 Jabłonna</a:t>
            </a:r>
          </a:p>
          <a:p>
            <a:pPr eaLnBrk="0" hangingPunct="0"/>
            <a:endParaRPr lang="pl-PL" sz="1600" b="1" dirty="0" smtClean="0">
              <a:solidFill>
                <a:schemeClr val="bg2"/>
              </a:solidFill>
              <a:latin typeface="Calibri" pitchFamily="34" charset="0"/>
            </a:endParaRPr>
          </a:p>
          <a:p>
            <a:pPr eaLnBrk="0" hangingPunct="0"/>
            <a:r>
              <a:rPr lang="pl-PL" sz="1600" b="1" dirty="0" err="1" smtClean="0">
                <a:solidFill>
                  <a:schemeClr val="bg2"/>
                </a:solidFill>
                <a:latin typeface="Calibri" pitchFamily="34" charset="0"/>
              </a:rPr>
              <a:t>tel</a:t>
            </a:r>
            <a:r>
              <a:rPr lang="pl-PL" sz="1600" b="1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pl-PL" sz="1600" b="1" dirty="0">
                <a:solidFill>
                  <a:schemeClr val="bg2"/>
                </a:solidFill>
                <a:latin typeface="Calibri" pitchFamily="34" charset="0"/>
              </a:rPr>
              <a:t>+48 81 561 00 82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600" b="1" dirty="0" smtClean="0">
                <a:solidFill>
                  <a:schemeClr val="bg2"/>
                </a:solidFill>
                <a:latin typeface="Calibri" pitchFamily="34" charset="0"/>
                <a:ea typeface="+mj-ea"/>
                <a:cs typeface="+mj-cs"/>
              </a:rPr>
              <a:t>www.oknostyl.eu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600" b="1" dirty="0" smtClean="0">
                <a:solidFill>
                  <a:schemeClr val="bg2"/>
                </a:solidFill>
                <a:latin typeface="Calibri" pitchFamily="34" charset="0"/>
                <a:ea typeface="+mj-ea"/>
                <a:cs typeface="+mj-cs"/>
              </a:rPr>
              <a:t>info@oknostyl.eu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4715"/>
            <a:ext cx="1700135" cy="661163"/>
          </a:xfrm>
          <a:prstGeom prst="rect">
            <a:avLst/>
          </a:prstGeom>
        </p:spPr>
      </p:pic>
      <p:pic>
        <p:nvPicPr>
          <p:cNvPr id="6" name="Obraz 5" descr="Logo Aliplast.jpg"/>
          <p:cNvPicPr>
            <a:picLocks noChangeAspect="1"/>
          </p:cNvPicPr>
          <p:nvPr/>
        </p:nvPicPr>
        <p:blipFill rotWithShape="1">
          <a:blip r:embed="rId6" cstate="print"/>
          <a:srcRect t="24695" b="33064"/>
          <a:stretch/>
        </p:blipFill>
        <p:spPr>
          <a:xfrm>
            <a:off x="1879523" y="5991233"/>
            <a:ext cx="1274384" cy="318088"/>
          </a:xfrm>
          <a:prstGeom prst="rect">
            <a:avLst/>
          </a:prstGeom>
        </p:spPr>
      </p:pic>
      <p:pic>
        <p:nvPicPr>
          <p:cNvPr id="7" name="Obraz 6" descr="Aluprof 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559" y="5949280"/>
            <a:ext cx="1944489" cy="335505"/>
          </a:xfrm>
          <a:prstGeom prst="rect">
            <a:avLst/>
          </a:prstGeom>
        </p:spPr>
      </p:pic>
      <p:pic>
        <p:nvPicPr>
          <p:cNvPr id="9" name="Obraz 8" descr="Effect-Glas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2160" y="5991232"/>
            <a:ext cx="1505744" cy="318088"/>
          </a:xfrm>
          <a:prstGeom prst="rect">
            <a:avLst/>
          </a:prstGeom>
        </p:spPr>
      </p:pic>
      <p:pic>
        <p:nvPicPr>
          <p:cNvPr id="10" name="Obraz 9" descr="GLASSOLUTIONS lo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328" y="5877272"/>
            <a:ext cx="1619672" cy="42680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805264"/>
            <a:ext cx="2094383" cy="6759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992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 idx="4294967295"/>
          </p:nvPr>
        </p:nvSpPr>
        <p:spPr>
          <a:xfrm>
            <a:off x="447959" y="216024"/>
            <a:ext cx="5480050" cy="692696"/>
          </a:xfrm>
        </p:spPr>
        <p:txBody>
          <a:bodyPr/>
          <a:lstStyle/>
          <a:p>
            <a:pPr eaLnBrk="1" hangingPunct="1"/>
            <a:r>
              <a:rPr lang="pl-PL" dirty="0" smtClean="0"/>
              <a:t>Dlaczego </a:t>
            </a:r>
            <a:r>
              <a:rPr lang="pl-PL" dirty="0" err="1" smtClean="0"/>
              <a:t>LivING</a:t>
            </a:r>
            <a:r>
              <a:rPr lang="pl-PL" dirty="0" smtClean="0"/>
              <a:t>?</a:t>
            </a:r>
            <a:br>
              <a:rPr lang="pl-PL" dirty="0" smtClean="0"/>
            </a:br>
            <a:r>
              <a:rPr lang="pl-PL" altLang="pl-PL" sz="2000" dirty="0"/>
              <a:t>Cechy charakterystyczne systemu</a:t>
            </a:r>
            <a:endParaRPr lang="de-DE" sz="2000" dirty="0" smtClean="0"/>
          </a:p>
        </p:txBody>
      </p:sp>
      <p:sp>
        <p:nvSpPr>
          <p:cNvPr id="19460" name="Foliennummernplatzhalter 2"/>
          <p:cNvSpPr txBox="1">
            <a:spLocks noGrp="1"/>
          </p:cNvSpPr>
          <p:nvPr/>
        </p:nvSpPr>
        <p:spPr bwMode="gray">
          <a:xfrm flipH="1">
            <a:off x="8567738" y="6453188"/>
            <a:ext cx="576262" cy="268287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de-DE" sz="800" b="1">
                <a:latin typeface="+mn-lt"/>
              </a:rPr>
              <a:t>S </a:t>
            </a:r>
            <a:fld id="{0C5C00B1-8796-4DCC-8BA6-624A6AEF8E6A}" type="slidenum">
              <a:rPr lang="de-DE" sz="800">
                <a:latin typeface="+mn-lt"/>
              </a:rPr>
              <a:pPr>
                <a:defRPr/>
              </a:pPr>
              <a:t>2</a:t>
            </a:fld>
            <a:endParaRPr lang="de-DE" sz="800">
              <a:latin typeface="+mn-lt"/>
            </a:endParaRP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185542" y="1207780"/>
            <a:ext cx="8568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Calibri" pitchFamily="34" charset="0"/>
              </a:rPr>
              <a:t>System </a:t>
            </a:r>
            <a:r>
              <a:rPr lang="pl-PL" b="1" dirty="0" err="1" smtClean="0">
                <a:latin typeface="Calibri" pitchFamily="34" charset="0"/>
              </a:rPr>
              <a:t>LivING</a:t>
            </a:r>
            <a:r>
              <a:rPr lang="pl-PL" b="1" dirty="0" smtClean="0">
                <a:latin typeface="Calibri" pitchFamily="34" charset="0"/>
              </a:rPr>
              <a:t> to poprawiona wersja systemu SI82 </a:t>
            </a:r>
            <a:r>
              <a:rPr lang="pl-PL" b="1" dirty="0" err="1" smtClean="0">
                <a:latin typeface="Calibri" pitchFamily="34" charset="0"/>
              </a:rPr>
              <a:t>Thermo</a:t>
            </a:r>
            <a:r>
              <a:rPr lang="pl-PL" b="1" dirty="0" smtClean="0">
                <a:latin typeface="Calibri" pitchFamily="34" charset="0"/>
              </a:rPr>
              <a:t>. </a:t>
            </a:r>
          </a:p>
        </p:txBody>
      </p:sp>
      <p:sp>
        <p:nvSpPr>
          <p:cNvPr id="6" name="Textfeld 15"/>
          <p:cNvSpPr txBox="1"/>
          <p:nvPr/>
        </p:nvSpPr>
        <p:spPr>
          <a:xfrm>
            <a:off x="4679950" y="2149425"/>
            <a:ext cx="4100513" cy="3676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2"/>
              </a:buClr>
              <a:buSzPct val="120000"/>
              <a:defRPr/>
            </a:pPr>
            <a:r>
              <a:rPr lang="pl-PL" sz="1508" b="1" dirty="0" smtClean="0"/>
              <a:t>Większa izolacyjność </a:t>
            </a:r>
            <a:r>
              <a:rPr lang="pl-PL" sz="1508" b="1" dirty="0"/>
              <a:t>cieplna</a:t>
            </a:r>
            <a:endParaRPr lang="de-DE" sz="1508" b="1" dirty="0"/>
          </a:p>
          <a:p>
            <a:pPr>
              <a:buClr>
                <a:schemeClr val="accent2"/>
              </a:buClr>
              <a:buSzPct val="120000"/>
              <a:defRPr/>
            </a:pPr>
            <a:endParaRPr lang="de-DE" sz="1508" b="1" dirty="0"/>
          </a:p>
          <a:p>
            <a:pPr marL="323252" indent="-323252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sz="1508" dirty="0"/>
              <a:t>7-</a:t>
            </a:r>
            <a:r>
              <a:rPr lang="pl-PL" sz="1508" dirty="0"/>
              <a:t>komorowa konstrukcja profilu ze zoptymalizowaną geometrią komór i głębokością zabudowy </a:t>
            </a:r>
            <a:r>
              <a:rPr lang="de-DE" sz="1508" dirty="0"/>
              <a:t>82 mm </a:t>
            </a:r>
          </a:p>
          <a:p>
            <a:pPr marL="323252" indent="-323252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de-DE" sz="1508" dirty="0"/>
          </a:p>
          <a:p>
            <a:pPr marL="269377" indent="-269377">
              <a:lnSpc>
                <a:spcPct val="105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l-PL" sz="1508" dirty="0"/>
              <a:t>osadzenie szyby </a:t>
            </a:r>
            <a:r>
              <a:rPr lang="de-DE" sz="1508" dirty="0"/>
              <a:t>20 mm </a:t>
            </a:r>
            <a:r>
              <a:rPr lang="pl-PL" sz="1508" dirty="0"/>
              <a:t>i zoptymalizowany wrąb szybowy powoduje niewielkie straty ciepła w obszarze zespolenia szyby</a:t>
            </a:r>
            <a:endParaRPr lang="de-DE" sz="1508" dirty="0"/>
          </a:p>
          <a:p>
            <a:pPr marL="269377" indent="-269377">
              <a:lnSpc>
                <a:spcPct val="105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de-DE" sz="1508" dirty="0"/>
          </a:p>
          <a:p>
            <a:pPr marL="269377" indent="-269377">
              <a:lnSpc>
                <a:spcPct val="105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l-PL" sz="1508" dirty="0"/>
              <a:t>spełnienie wymagań Instytutu </a:t>
            </a:r>
            <a:r>
              <a:rPr lang="de-DE" sz="1508" dirty="0" err="1"/>
              <a:t>ift</a:t>
            </a:r>
            <a:r>
              <a:rPr lang="pl-PL" sz="1508" dirty="0"/>
              <a:t> </a:t>
            </a:r>
            <a:r>
              <a:rPr lang="pl-PL" sz="1508" dirty="0" err="1"/>
              <a:t>Rosenheim</a:t>
            </a:r>
            <a:r>
              <a:rPr lang="pl-PL" sz="1508" dirty="0"/>
              <a:t> w zakresie budownictwa pasywnego w przypadku wariantu </a:t>
            </a:r>
            <a:r>
              <a:rPr lang="de-DE" sz="1508" dirty="0"/>
              <a:t>Schüco Liv</a:t>
            </a:r>
            <a:r>
              <a:rPr lang="de-DE" sz="1508" b="1" dirty="0"/>
              <a:t>Ing</a:t>
            </a:r>
            <a:r>
              <a:rPr lang="de-DE" sz="1508" dirty="0"/>
              <a:t> 82 MD</a:t>
            </a:r>
            <a:r>
              <a:rPr lang="pl-PL" sz="1508" dirty="0"/>
              <a:t> (z uszczelką środkową)</a:t>
            </a:r>
            <a:endParaRPr lang="de-DE" sz="1508" dirty="0"/>
          </a:p>
        </p:txBody>
      </p:sp>
      <p:pic>
        <p:nvPicPr>
          <p:cNvPr id="7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060848"/>
            <a:ext cx="20891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3953148"/>
            <a:ext cx="20351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ussdiagramm: Alternativer Prozess 14"/>
          <p:cNvSpPr/>
          <p:nvPr/>
        </p:nvSpPr>
        <p:spPr>
          <a:xfrm>
            <a:off x="838200" y="4854848"/>
            <a:ext cx="1636713" cy="1074737"/>
          </a:xfrm>
          <a:prstGeom prst="flowChartAlternateProcess">
            <a:avLst/>
          </a:prstGeom>
          <a:solidFill>
            <a:srgbClr val="78B92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r>
              <a:rPr lang="de-DE" sz="1508" dirty="0">
                <a:solidFill>
                  <a:schemeClr val="bg1"/>
                </a:solidFill>
              </a:rPr>
              <a:t>Liv</a:t>
            </a:r>
            <a:r>
              <a:rPr lang="de-DE" sz="1508" b="1" dirty="0">
                <a:solidFill>
                  <a:schemeClr val="bg1"/>
                </a:solidFill>
              </a:rPr>
              <a:t>Ing</a:t>
            </a:r>
            <a:r>
              <a:rPr lang="de-DE" sz="1508" dirty="0">
                <a:solidFill>
                  <a:schemeClr val="bg1"/>
                </a:solidFill>
              </a:rPr>
              <a:t> 82 MD</a:t>
            </a:r>
          </a:p>
          <a:p>
            <a:pPr algn="ctr">
              <a:lnSpc>
                <a:spcPct val="105000"/>
              </a:lnSpc>
              <a:defRPr/>
            </a:pPr>
            <a:endParaRPr lang="de-DE" sz="1508" dirty="0">
              <a:solidFill>
                <a:schemeClr val="bg1"/>
              </a:solidFill>
            </a:endParaRPr>
          </a:p>
          <a:p>
            <a:pPr algn="ctr">
              <a:lnSpc>
                <a:spcPct val="105000"/>
              </a:lnSpc>
              <a:defRPr/>
            </a:pPr>
            <a:r>
              <a:rPr lang="de-DE" sz="1508" b="1" dirty="0">
                <a:solidFill>
                  <a:schemeClr val="bg1"/>
                </a:solidFill>
              </a:rPr>
              <a:t>U</a:t>
            </a:r>
            <a:r>
              <a:rPr lang="de-DE" sz="1508" b="1" baseline="-25000" dirty="0">
                <a:solidFill>
                  <a:schemeClr val="bg1"/>
                </a:solidFill>
              </a:rPr>
              <a:t>f</a:t>
            </a:r>
            <a:r>
              <a:rPr lang="de-DE" sz="1508" b="1" dirty="0">
                <a:solidFill>
                  <a:schemeClr val="bg1"/>
                </a:solidFill>
              </a:rPr>
              <a:t> =0,96 W/m²k</a:t>
            </a:r>
          </a:p>
        </p:txBody>
      </p:sp>
      <p:sp>
        <p:nvSpPr>
          <p:cNvPr id="10" name="Flussdiagramm: Alternativer Prozess 18"/>
          <p:cNvSpPr/>
          <p:nvPr/>
        </p:nvSpPr>
        <p:spPr>
          <a:xfrm>
            <a:off x="2732088" y="2672035"/>
            <a:ext cx="1636712" cy="1074738"/>
          </a:xfrm>
          <a:prstGeom prst="flowChartAlternateProcess">
            <a:avLst/>
          </a:prstGeom>
          <a:solidFill>
            <a:srgbClr val="78B92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r>
              <a:rPr lang="de-DE" sz="1508" dirty="0">
                <a:solidFill>
                  <a:schemeClr val="bg1"/>
                </a:solidFill>
              </a:rPr>
              <a:t>Liv</a:t>
            </a:r>
            <a:r>
              <a:rPr lang="de-DE" sz="1508" b="1" dirty="0">
                <a:solidFill>
                  <a:schemeClr val="bg1"/>
                </a:solidFill>
              </a:rPr>
              <a:t>Ing</a:t>
            </a:r>
            <a:r>
              <a:rPr lang="de-DE" sz="1508" dirty="0">
                <a:solidFill>
                  <a:schemeClr val="bg1"/>
                </a:solidFill>
              </a:rPr>
              <a:t> 82 AS</a:t>
            </a:r>
          </a:p>
          <a:p>
            <a:pPr algn="ctr">
              <a:lnSpc>
                <a:spcPct val="105000"/>
              </a:lnSpc>
              <a:defRPr/>
            </a:pPr>
            <a:endParaRPr lang="de-DE" sz="1508" dirty="0">
              <a:solidFill>
                <a:schemeClr val="bg1"/>
              </a:solidFill>
            </a:endParaRPr>
          </a:p>
          <a:p>
            <a:pPr algn="ctr">
              <a:lnSpc>
                <a:spcPct val="105000"/>
              </a:lnSpc>
              <a:defRPr/>
            </a:pPr>
            <a:r>
              <a:rPr lang="de-DE" sz="1508" b="1" dirty="0">
                <a:solidFill>
                  <a:schemeClr val="bg1"/>
                </a:solidFill>
              </a:rPr>
              <a:t>U</a:t>
            </a:r>
            <a:r>
              <a:rPr lang="de-DE" sz="1508" b="1" baseline="-25000" dirty="0">
                <a:solidFill>
                  <a:schemeClr val="bg1"/>
                </a:solidFill>
              </a:rPr>
              <a:t>f</a:t>
            </a:r>
            <a:r>
              <a:rPr lang="de-DE" sz="1508" b="1" dirty="0">
                <a:solidFill>
                  <a:schemeClr val="bg1"/>
                </a:solidFill>
              </a:rPr>
              <a:t> =1,0 W/m²k</a:t>
            </a:r>
          </a:p>
        </p:txBody>
      </p:sp>
    </p:spTree>
    <p:extLst>
      <p:ext uri="{BB962C8B-B14F-4D97-AF65-F5344CB8AC3E}">
        <p14:creationId xmlns:p14="http://schemas.microsoft.com/office/powerpoint/2010/main" val="284849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 idx="4294967295"/>
          </p:nvPr>
        </p:nvSpPr>
        <p:spPr>
          <a:xfrm>
            <a:off x="447959" y="216024"/>
            <a:ext cx="5480050" cy="692696"/>
          </a:xfrm>
        </p:spPr>
        <p:txBody>
          <a:bodyPr/>
          <a:lstStyle/>
          <a:p>
            <a:pPr eaLnBrk="1" hangingPunct="1"/>
            <a:r>
              <a:rPr lang="pl-PL" dirty="0" smtClean="0"/>
              <a:t>Dlaczego </a:t>
            </a:r>
            <a:r>
              <a:rPr lang="pl-PL" dirty="0" err="1" smtClean="0"/>
              <a:t>LivING</a:t>
            </a:r>
            <a:r>
              <a:rPr lang="pl-PL" dirty="0" smtClean="0"/>
              <a:t>?</a:t>
            </a:r>
            <a:br>
              <a:rPr lang="pl-PL" dirty="0" smtClean="0"/>
            </a:br>
            <a:r>
              <a:rPr lang="pl-PL" altLang="pl-PL" sz="2000" dirty="0"/>
              <a:t>Cechy charakterystyczne systemu</a:t>
            </a:r>
            <a:endParaRPr lang="de-DE" sz="2000" dirty="0" smtClean="0"/>
          </a:p>
        </p:txBody>
      </p:sp>
      <p:sp>
        <p:nvSpPr>
          <p:cNvPr id="19460" name="Foliennummernplatzhalter 2"/>
          <p:cNvSpPr txBox="1">
            <a:spLocks noGrp="1"/>
          </p:cNvSpPr>
          <p:nvPr/>
        </p:nvSpPr>
        <p:spPr bwMode="gray">
          <a:xfrm flipH="1">
            <a:off x="8567738" y="6453188"/>
            <a:ext cx="576262" cy="268287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de-DE" sz="800" b="1">
                <a:latin typeface="+mn-lt"/>
              </a:rPr>
              <a:t>S </a:t>
            </a:r>
            <a:fld id="{0C5C00B1-8796-4DCC-8BA6-624A6AEF8E6A}" type="slidenum">
              <a:rPr lang="de-DE" sz="800">
                <a:latin typeface="+mn-lt"/>
              </a:rPr>
              <a:pPr>
                <a:defRPr/>
              </a:pPr>
              <a:t>3</a:t>
            </a:fld>
            <a:endParaRPr lang="de-DE" sz="800">
              <a:latin typeface="+mn-lt"/>
            </a:endParaRP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185542" y="1207780"/>
            <a:ext cx="85686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Calibri" pitchFamily="34" charset="0"/>
              </a:rPr>
              <a:t>Poprawiona wersja oznacza, że wszystkie elementy odpowiedzialne </a:t>
            </a:r>
            <a:r>
              <a:rPr lang="pl-PL" b="1" dirty="0">
                <a:latin typeface="Calibri" pitchFamily="34" charset="0"/>
              </a:rPr>
              <a:t>za </a:t>
            </a:r>
            <a:r>
              <a:rPr lang="pl-PL" b="1" dirty="0" smtClean="0">
                <a:latin typeface="Calibri" pitchFamily="34" charset="0"/>
              </a:rPr>
              <a:t>funkcjonalność, szczelność czy ochronę przed czynnikami atmosferycznymi zostały unowocześnione:</a:t>
            </a:r>
          </a:p>
        </p:txBody>
      </p:sp>
      <p:sp>
        <p:nvSpPr>
          <p:cNvPr id="11" name="Inhaltsplatzhalter 7"/>
          <p:cNvSpPr>
            <a:spLocks/>
          </p:cNvSpPr>
          <p:nvPr/>
        </p:nvSpPr>
        <p:spPr bwMode="gray">
          <a:xfrm>
            <a:off x="4673600" y="2031394"/>
            <a:ext cx="3733800" cy="454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05000"/>
              </a:lnSpc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8775" indent="-176213">
              <a:lnSpc>
                <a:spcPct val="105000"/>
              </a:lnSpc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41338" indent="-182563">
              <a:lnSpc>
                <a:spcPct val="105000"/>
              </a:lnSpc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15963" indent="-174625">
              <a:lnSpc>
                <a:spcPct val="105000"/>
              </a:lnSpc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898525" indent="-182563">
              <a:lnSpc>
                <a:spcPct val="105000"/>
              </a:lnSpc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355725" indent="-182563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812925" indent="-182563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270125" indent="-182563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727325" indent="-182563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rgbClr val="78B928"/>
              </a:buClr>
              <a:buSzPct val="120000"/>
              <a:buFontTx/>
              <a:buChar char="•"/>
            </a:pPr>
            <a:r>
              <a:rPr lang="pl-PL" altLang="pl-PL" sz="1400" dirty="0" smtClean="0"/>
              <a:t>z</a:t>
            </a:r>
            <a:r>
              <a:rPr lang="pl-PL" altLang="pl-PL" sz="1400" dirty="0"/>
              <a:t>mieniona </a:t>
            </a:r>
            <a:r>
              <a:rPr lang="pl-PL" altLang="pl-PL" sz="1400" dirty="0" smtClean="0"/>
              <a:t>środkowa uszczelka </a:t>
            </a:r>
          </a:p>
          <a:p>
            <a:pPr>
              <a:buClr>
                <a:srgbClr val="78B928"/>
              </a:buClr>
              <a:buSzPct val="120000"/>
            </a:pPr>
            <a:endParaRPr lang="de-DE" altLang="pl-PL" sz="1400" dirty="0"/>
          </a:p>
          <a:p>
            <a:pPr>
              <a:buClr>
                <a:srgbClr val="78B928"/>
              </a:buClr>
              <a:buSzPct val="120000"/>
              <a:buFontTx/>
              <a:buChar char="•"/>
            </a:pPr>
            <a:r>
              <a:rPr lang="pl-PL" altLang="pl-PL" sz="1400" dirty="0"/>
              <a:t>duże tolerancje w ułożeniu skrzydła względem ramy dzięki </a:t>
            </a:r>
            <a:r>
              <a:rPr lang="de-DE" altLang="pl-PL" sz="1400" dirty="0"/>
              <a:t>5 mm </a:t>
            </a:r>
            <a:r>
              <a:rPr lang="pl-PL" altLang="pl-PL" sz="1400" dirty="0"/>
              <a:t>rowkowi na uszczelkę pomiędzy ościeżnicą a </a:t>
            </a:r>
            <a:r>
              <a:rPr lang="pl-PL" altLang="pl-PL" sz="1400" dirty="0" smtClean="0"/>
              <a:t>skrzydłem</a:t>
            </a:r>
          </a:p>
          <a:p>
            <a:pPr>
              <a:buClr>
                <a:srgbClr val="78B928"/>
              </a:buClr>
              <a:buSzPct val="120000"/>
              <a:buFontTx/>
              <a:buChar char="•"/>
            </a:pPr>
            <a:endParaRPr lang="pl-PL" altLang="pl-PL" sz="1400" dirty="0"/>
          </a:p>
          <a:p>
            <a:pPr>
              <a:buClr>
                <a:srgbClr val="78B928"/>
              </a:buClr>
              <a:buSzPct val="120000"/>
              <a:buFontTx/>
              <a:buChar char="•"/>
            </a:pPr>
            <a:r>
              <a:rPr lang="de-DE" altLang="pl-PL" sz="1400" dirty="0"/>
              <a:t>6 mm </a:t>
            </a:r>
            <a:r>
              <a:rPr lang="pl-PL" altLang="pl-PL" sz="1400" dirty="0"/>
              <a:t>zachodzenie skrzydła za ramę oraz </a:t>
            </a:r>
            <a:r>
              <a:rPr lang="de-DE" altLang="pl-PL" sz="1400" dirty="0"/>
              <a:t>8 mm </a:t>
            </a:r>
            <a:r>
              <a:rPr lang="pl-PL" altLang="pl-PL" sz="1400" dirty="0"/>
              <a:t>wewnątrz</a:t>
            </a:r>
            <a:endParaRPr lang="de-DE" altLang="pl-PL" sz="1400" dirty="0"/>
          </a:p>
          <a:p>
            <a:pPr>
              <a:buClr>
                <a:srgbClr val="78B928"/>
              </a:buClr>
              <a:buSzPct val="120000"/>
              <a:buFontTx/>
              <a:buChar char="•"/>
            </a:pPr>
            <a:endParaRPr lang="de-DE" altLang="pl-PL" sz="1400" dirty="0"/>
          </a:p>
          <a:p>
            <a:pPr>
              <a:buClr>
                <a:srgbClr val="78B928"/>
              </a:buClr>
              <a:buSzPct val="120000"/>
              <a:buFontTx/>
              <a:buChar char="•"/>
            </a:pPr>
            <a:r>
              <a:rPr lang="pl-PL" altLang="pl-PL" sz="1400" dirty="0"/>
              <a:t>wszystkie profile posiadają charakterystyczne, eleganckie</a:t>
            </a:r>
            <a:r>
              <a:rPr lang="de-DE" altLang="pl-PL" sz="1400" dirty="0"/>
              <a:t>,</a:t>
            </a:r>
            <a:r>
              <a:rPr lang="pl-PL" altLang="pl-PL" sz="1400" dirty="0"/>
              <a:t> delikatne zaokrąglenia i kąt pochylenia </a:t>
            </a:r>
            <a:r>
              <a:rPr lang="de-DE" altLang="pl-PL" sz="1400" dirty="0"/>
              <a:t>15° </a:t>
            </a:r>
            <a:r>
              <a:rPr lang="pl-PL" altLang="pl-PL" sz="1400" dirty="0"/>
              <a:t>na widocznych </a:t>
            </a:r>
            <a:r>
              <a:rPr lang="pl-PL" altLang="pl-PL" sz="1400" dirty="0" smtClean="0"/>
              <a:t>powierzchniach</a:t>
            </a:r>
          </a:p>
          <a:p>
            <a:pPr>
              <a:buClr>
                <a:srgbClr val="78B928"/>
              </a:buClr>
              <a:buSzPct val="120000"/>
              <a:buFontTx/>
              <a:buChar char="•"/>
            </a:pPr>
            <a:endParaRPr lang="pl-PL" altLang="pl-PL" sz="1400" dirty="0"/>
          </a:p>
          <a:p>
            <a:pPr>
              <a:buClr>
                <a:srgbClr val="78B928"/>
              </a:buClr>
              <a:buSzPct val="120000"/>
              <a:buFontTx/>
              <a:buChar char="•"/>
            </a:pPr>
            <a:r>
              <a:rPr lang="pl-PL" altLang="pl-PL" sz="1400" dirty="0" smtClean="0"/>
              <a:t>głębokość osadzenia pakietu 20mm</a:t>
            </a:r>
            <a:endParaRPr lang="de-DE" altLang="pl-PL" sz="1400" dirty="0"/>
          </a:p>
          <a:p>
            <a:pPr>
              <a:buClr>
                <a:srgbClr val="78B928"/>
              </a:buClr>
              <a:buSzPct val="120000"/>
              <a:buFontTx/>
              <a:buChar char="•"/>
            </a:pPr>
            <a:endParaRPr lang="de-DE" altLang="pl-PL" sz="1400" dirty="0"/>
          </a:p>
          <a:p>
            <a:pPr>
              <a:buClr>
                <a:srgbClr val="78B928"/>
              </a:buClr>
              <a:buSzPct val="120000"/>
              <a:buFontTx/>
              <a:buChar char="•"/>
            </a:pPr>
            <a:r>
              <a:rPr lang="pl-PL" altLang="pl-PL" sz="1400" dirty="0"/>
              <a:t>uszczelka </a:t>
            </a:r>
            <a:r>
              <a:rPr lang="pl-PL" altLang="pl-PL" sz="1400" dirty="0" err="1"/>
              <a:t>przyszybowa</a:t>
            </a:r>
            <a:r>
              <a:rPr lang="pl-PL" altLang="pl-PL" sz="1400" dirty="0"/>
              <a:t> z płetwą w celu ukrycia osadzenia szkła </a:t>
            </a:r>
            <a:endParaRPr lang="de-DE" altLang="pl-PL" sz="1400" dirty="0"/>
          </a:p>
          <a:p>
            <a:pPr>
              <a:buClr>
                <a:srgbClr val="78B928"/>
              </a:buClr>
              <a:buSzPct val="120000"/>
              <a:buFontTx/>
              <a:buChar char="•"/>
            </a:pPr>
            <a:endParaRPr lang="pl-PL" altLang="pl-PL" sz="1400" dirty="0" smtClean="0"/>
          </a:p>
          <a:p>
            <a:pPr>
              <a:buClr>
                <a:srgbClr val="78B928"/>
              </a:buClr>
              <a:buSzPct val="120000"/>
              <a:buFontTx/>
              <a:buChar char="•"/>
            </a:pPr>
            <a:r>
              <a:rPr lang="pl-PL" altLang="pl-PL" sz="1400" dirty="0"/>
              <a:t>zlicowane uszczelki idealnie dopasowują się do estetyki okna</a:t>
            </a:r>
            <a:endParaRPr lang="de-DE" altLang="pl-PL" sz="1400" dirty="0"/>
          </a:p>
          <a:p>
            <a:pPr>
              <a:buClr>
                <a:srgbClr val="78B928"/>
              </a:buClr>
              <a:buSzPct val="120000"/>
              <a:buFontTx/>
              <a:buChar char="•"/>
            </a:pPr>
            <a:endParaRPr lang="de-DE" altLang="pl-PL" sz="1400" dirty="0"/>
          </a:p>
          <a:p>
            <a:pPr>
              <a:buFont typeface="Wingdings" pitchFamily="2" charset="2"/>
              <a:buNone/>
            </a:pPr>
            <a:endParaRPr lang="de-DE" altLang="pl-PL" sz="1400" dirty="0"/>
          </a:p>
        </p:txBody>
      </p:sp>
      <p:pic>
        <p:nvPicPr>
          <p:cNvPr id="12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8" t="10387" r="14342" b="14682"/>
          <a:stretch>
            <a:fillRect/>
          </a:stretch>
        </p:blipFill>
        <p:spPr bwMode="auto">
          <a:xfrm>
            <a:off x="431800" y="1988840"/>
            <a:ext cx="4103688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648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 idx="4294967295"/>
          </p:nvPr>
        </p:nvSpPr>
        <p:spPr>
          <a:xfrm>
            <a:off x="447959" y="216024"/>
            <a:ext cx="5480050" cy="692696"/>
          </a:xfrm>
        </p:spPr>
        <p:txBody>
          <a:bodyPr/>
          <a:lstStyle/>
          <a:p>
            <a:pPr eaLnBrk="1" hangingPunct="1"/>
            <a:r>
              <a:rPr lang="pl-PL" dirty="0" smtClean="0"/>
              <a:t>Dlaczego </a:t>
            </a:r>
            <a:r>
              <a:rPr lang="pl-PL" dirty="0" err="1" smtClean="0"/>
              <a:t>LivING</a:t>
            </a:r>
            <a:r>
              <a:rPr lang="pl-PL" dirty="0" smtClean="0"/>
              <a:t>?</a:t>
            </a:r>
            <a:br>
              <a:rPr lang="pl-PL" dirty="0" smtClean="0"/>
            </a:br>
            <a:r>
              <a:rPr lang="pl-PL" altLang="pl-PL" sz="2000" dirty="0"/>
              <a:t>Cechy charakterystyczne systemu</a:t>
            </a:r>
            <a:endParaRPr lang="de-DE" sz="2000" dirty="0" smtClean="0"/>
          </a:p>
        </p:txBody>
      </p:sp>
      <p:sp>
        <p:nvSpPr>
          <p:cNvPr id="19460" name="Foliennummernplatzhalter 2"/>
          <p:cNvSpPr txBox="1">
            <a:spLocks noGrp="1"/>
          </p:cNvSpPr>
          <p:nvPr/>
        </p:nvSpPr>
        <p:spPr bwMode="gray">
          <a:xfrm flipH="1">
            <a:off x="8567738" y="6453188"/>
            <a:ext cx="576262" cy="268287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de-DE" sz="800" b="1">
                <a:latin typeface="+mn-lt"/>
              </a:rPr>
              <a:t>S </a:t>
            </a:r>
            <a:fld id="{0C5C00B1-8796-4DCC-8BA6-624A6AEF8E6A}" type="slidenum">
              <a:rPr lang="de-DE" sz="800">
                <a:latin typeface="+mn-lt"/>
              </a:rPr>
              <a:pPr>
                <a:defRPr/>
              </a:pPr>
              <a:t>4</a:t>
            </a:fld>
            <a:endParaRPr lang="de-DE" sz="800">
              <a:latin typeface="+mn-lt"/>
            </a:endParaRP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185542" y="1207780"/>
            <a:ext cx="8568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Calibri" pitchFamily="34" charset="0"/>
              </a:rPr>
              <a:t>Uszczelki:</a:t>
            </a:r>
          </a:p>
        </p:txBody>
      </p:sp>
      <p:pic>
        <p:nvPicPr>
          <p:cNvPr id="7" name="Grafik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44775" r="63361" b="16325"/>
          <a:stretch>
            <a:fillRect/>
          </a:stretch>
        </p:blipFill>
        <p:spPr bwMode="auto">
          <a:xfrm>
            <a:off x="227013" y="4426421"/>
            <a:ext cx="1373187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7"/>
          <p:cNvSpPr>
            <a:spLocks/>
          </p:cNvSpPr>
          <p:nvPr/>
        </p:nvSpPr>
        <p:spPr bwMode="gray">
          <a:xfrm>
            <a:off x="5094288" y="1883048"/>
            <a:ext cx="394335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05000"/>
              </a:lnSpc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8775" indent="-176213">
              <a:lnSpc>
                <a:spcPct val="105000"/>
              </a:lnSpc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41338" indent="-182563">
              <a:lnSpc>
                <a:spcPct val="105000"/>
              </a:lnSpc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15963" indent="-174625">
              <a:lnSpc>
                <a:spcPct val="105000"/>
              </a:lnSpc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898525" indent="-182563">
              <a:lnSpc>
                <a:spcPct val="105000"/>
              </a:lnSpc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355725" indent="-182563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812925" indent="-182563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270125" indent="-182563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727325" indent="-182563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 typeface="Wingdings" pitchFamily="2" charset="2"/>
              <a:buNone/>
            </a:pPr>
            <a:r>
              <a:rPr lang="pl-PL" altLang="pl-PL" sz="1500" b="1" dirty="0">
                <a:solidFill>
                  <a:srgbClr val="000000"/>
                </a:solidFill>
              </a:rPr>
              <a:t>System uszczelnień</a:t>
            </a:r>
            <a:endParaRPr lang="de-DE" altLang="pl-PL" sz="1500" b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Tx/>
              <a:buChar char="•"/>
            </a:pPr>
            <a:endParaRPr lang="de-DE" altLang="pl-PL" sz="1000" dirty="0"/>
          </a:p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Tx/>
              <a:buChar char="•"/>
            </a:pPr>
            <a:r>
              <a:rPr lang="pl-PL" altLang="pl-PL" sz="1500" dirty="0"/>
              <a:t>uszczelki funkcyjne z </a:t>
            </a:r>
            <a:r>
              <a:rPr lang="de-DE" altLang="pl-PL" sz="1500" dirty="0"/>
              <a:t>EPDM (</a:t>
            </a:r>
            <a:r>
              <a:rPr lang="pl-PL" altLang="pl-PL" sz="1500" dirty="0"/>
              <a:t>zgrzewalne i fabrycznie </a:t>
            </a:r>
            <a:r>
              <a:rPr lang="pl-PL" altLang="pl-PL" sz="1500" dirty="0" smtClean="0"/>
              <a:t>wciągnięte w profile</a:t>
            </a:r>
            <a:r>
              <a:rPr lang="de-DE" altLang="pl-PL" sz="1500" dirty="0" smtClean="0"/>
              <a:t>)</a:t>
            </a:r>
            <a:endParaRPr lang="de-DE" altLang="pl-PL" sz="1500" dirty="0"/>
          </a:p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Tx/>
              <a:buChar char="•"/>
            </a:pPr>
            <a:endParaRPr lang="de-DE" altLang="pl-PL" sz="1000" dirty="0"/>
          </a:p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Tx/>
              <a:buChar char="•"/>
            </a:pPr>
            <a:r>
              <a:rPr lang="pl-PL" altLang="pl-PL" sz="1500" dirty="0"/>
              <a:t>uszczelka środkowa z </a:t>
            </a:r>
            <a:r>
              <a:rPr lang="de-DE" altLang="pl-PL" sz="1500" dirty="0"/>
              <a:t>TPE (</a:t>
            </a:r>
            <a:r>
              <a:rPr lang="pl-PL" altLang="pl-PL" sz="1500" dirty="0"/>
              <a:t>wciągnięta fabrycznie w profile</a:t>
            </a:r>
            <a:r>
              <a:rPr lang="de-DE" altLang="pl-PL" sz="1500" dirty="0" smtClean="0"/>
              <a:t>)</a:t>
            </a:r>
            <a:endParaRPr lang="de-DE" altLang="pl-PL" sz="1500" dirty="0"/>
          </a:p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Tx/>
              <a:buChar char="•"/>
            </a:pPr>
            <a:endParaRPr lang="de-DE" altLang="pl-PL" sz="1000" dirty="0"/>
          </a:p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Tx/>
              <a:buChar char="•"/>
            </a:pPr>
            <a:r>
              <a:rPr lang="pl-PL" altLang="pl-PL" sz="1500" dirty="0"/>
              <a:t>jednolita koncepcja uszczelek w obydwu systemach</a:t>
            </a:r>
            <a:r>
              <a:rPr lang="de-DE" altLang="pl-PL" sz="1500" dirty="0"/>
              <a:t> (AS </a:t>
            </a:r>
            <a:r>
              <a:rPr lang="pl-PL" altLang="pl-PL" sz="1500" dirty="0"/>
              <a:t>i</a:t>
            </a:r>
            <a:r>
              <a:rPr lang="de-DE" altLang="pl-PL" sz="1500" dirty="0"/>
              <a:t> MD)</a:t>
            </a:r>
          </a:p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 typeface="Wingdings" pitchFamily="2" charset="2"/>
              <a:buNone/>
            </a:pPr>
            <a:r>
              <a:rPr lang="pl-PL" altLang="pl-PL" sz="1500" dirty="0"/>
              <a:t> </a:t>
            </a:r>
            <a:r>
              <a:rPr lang="pl-PL" altLang="pl-PL" sz="1500" dirty="0" smtClean="0"/>
              <a:t>      </a:t>
            </a:r>
            <a:r>
              <a:rPr lang="de-DE" altLang="pl-PL" sz="1500" dirty="0" smtClean="0"/>
              <a:t>- </a:t>
            </a:r>
            <a:r>
              <a:rPr lang="pl-PL" altLang="pl-PL" sz="1500" dirty="0"/>
              <a:t>identyczne zewnętrzne uszczelki </a:t>
            </a:r>
            <a:br>
              <a:rPr lang="pl-PL" altLang="pl-PL" sz="1500" dirty="0"/>
            </a:br>
            <a:r>
              <a:rPr lang="pl-PL" altLang="pl-PL" sz="1500" dirty="0"/>
              <a:t>       przylgowe i </a:t>
            </a:r>
            <a:r>
              <a:rPr lang="pl-PL" altLang="pl-PL" sz="1500" dirty="0" err="1"/>
              <a:t>przyszybowe</a:t>
            </a:r>
            <a:endParaRPr lang="de-DE" altLang="pl-PL" sz="1500" dirty="0"/>
          </a:p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Tx/>
              <a:buChar char="•"/>
            </a:pPr>
            <a:endParaRPr lang="de-DE" altLang="pl-PL" sz="1000" dirty="0"/>
          </a:p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Tx/>
              <a:buChar char="•"/>
            </a:pPr>
            <a:r>
              <a:rPr lang="pl-PL" altLang="pl-PL" sz="1500" dirty="0"/>
              <a:t>przy szkleniu zewnętrzna uszczelka została zmniejszona do 4</a:t>
            </a:r>
            <a:r>
              <a:rPr lang="de-DE" altLang="pl-PL" sz="1500" dirty="0"/>
              <a:t> mm </a:t>
            </a:r>
            <a:r>
              <a:rPr lang="pl-PL" altLang="pl-PL" sz="1500" dirty="0"/>
              <a:t>i tworzy optymalny styk z szybą</a:t>
            </a:r>
            <a:endParaRPr lang="de-DE" altLang="pl-PL" sz="1500" dirty="0"/>
          </a:p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Tx/>
              <a:buChar char="•"/>
            </a:pPr>
            <a:endParaRPr lang="de-DE" altLang="pl-PL" sz="1000" dirty="0"/>
          </a:p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Tx/>
              <a:buChar char="•"/>
            </a:pPr>
            <a:r>
              <a:rPr lang="pl-PL" altLang="pl-PL" sz="1500" dirty="0"/>
              <a:t>uszczelka </a:t>
            </a:r>
            <a:r>
              <a:rPr lang="pl-PL" altLang="pl-PL" sz="1500" dirty="0" err="1"/>
              <a:t>przyszybowa</a:t>
            </a:r>
            <a:r>
              <a:rPr lang="pl-PL" altLang="pl-PL" sz="1500" dirty="0"/>
              <a:t> z płetwą w celu ukrycia osadzenia szkła</a:t>
            </a:r>
            <a:endParaRPr lang="de-DE" altLang="pl-PL" sz="1500" dirty="0"/>
          </a:p>
          <a:p>
            <a:pPr>
              <a:lnSpc>
                <a:spcPct val="100000"/>
              </a:lnSpc>
              <a:buClr>
                <a:srgbClr val="78B928"/>
              </a:buClr>
              <a:buSzPct val="120000"/>
              <a:buFont typeface="Wingdings" pitchFamily="2" charset="2"/>
              <a:buNone/>
            </a:pPr>
            <a:endParaRPr lang="de-DE" altLang="pl-PL" sz="1000" dirty="0"/>
          </a:p>
          <a:p>
            <a:pPr>
              <a:lnSpc>
                <a:spcPct val="100000"/>
              </a:lnSpc>
              <a:spcAft>
                <a:spcPts val="188"/>
              </a:spcAft>
              <a:buClr>
                <a:srgbClr val="78B928"/>
              </a:buClr>
              <a:buSzPct val="120000"/>
              <a:buFontTx/>
              <a:buChar char="•"/>
            </a:pPr>
            <a:endParaRPr lang="de-DE" altLang="pl-PL" sz="1500" dirty="0"/>
          </a:p>
          <a:p>
            <a:pPr>
              <a:lnSpc>
                <a:spcPct val="100000"/>
              </a:lnSpc>
              <a:spcAft>
                <a:spcPts val="188"/>
              </a:spcAft>
              <a:buClr>
                <a:srgbClr val="78B928"/>
              </a:buClr>
              <a:buSzPct val="120000"/>
              <a:buFontTx/>
              <a:buChar char="•"/>
            </a:pPr>
            <a:endParaRPr lang="de-DE" altLang="pl-PL" sz="1500" dirty="0"/>
          </a:p>
          <a:p>
            <a:pPr>
              <a:lnSpc>
                <a:spcPct val="100000"/>
              </a:lnSpc>
              <a:spcAft>
                <a:spcPts val="188"/>
              </a:spcAft>
              <a:buClr>
                <a:srgbClr val="78B928"/>
              </a:buClr>
              <a:buSzPct val="120000"/>
              <a:buFontTx/>
              <a:buChar char="•"/>
            </a:pPr>
            <a:endParaRPr lang="de-DE" altLang="pl-PL" sz="1500" dirty="0"/>
          </a:p>
          <a:p>
            <a:pPr>
              <a:lnSpc>
                <a:spcPct val="100000"/>
              </a:lnSpc>
              <a:spcAft>
                <a:spcPts val="188"/>
              </a:spcAft>
              <a:buClr>
                <a:srgbClr val="78B928"/>
              </a:buClr>
              <a:buSzPct val="120000"/>
              <a:buFontTx/>
              <a:buChar char="•"/>
            </a:pPr>
            <a:endParaRPr lang="de-DE" altLang="de-DE" sz="15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188"/>
              </a:spcAft>
              <a:buClr>
                <a:srgbClr val="78B928"/>
              </a:buClr>
              <a:buSzPct val="120000"/>
              <a:buFontTx/>
              <a:buChar char="•"/>
            </a:pPr>
            <a:endParaRPr lang="de-DE" altLang="de-DE" sz="1500" dirty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None/>
            </a:pPr>
            <a:endParaRPr lang="de-DE" altLang="pl-PL" sz="1500" dirty="0"/>
          </a:p>
        </p:txBody>
      </p:sp>
      <p:pic>
        <p:nvPicPr>
          <p:cNvPr id="9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0" t="11018" r="20673" b="16325"/>
          <a:stretch>
            <a:fillRect/>
          </a:stretch>
        </p:blipFill>
        <p:spPr bwMode="auto">
          <a:xfrm>
            <a:off x="1633538" y="2041996"/>
            <a:ext cx="3052762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12"/>
          <p:cNvSpPr/>
          <p:nvPr/>
        </p:nvSpPr>
        <p:spPr>
          <a:xfrm>
            <a:off x="3349625" y="2313459"/>
            <a:ext cx="387350" cy="588962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endParaRPr lang="de-DE" sz="1508" dirty="0" err="1">
              <a:solidFill>
                <a:srgbClr val="000000"/>
              </a:solidFill>
            </a:endParaRPr>
          </a:p>
        </p:txBody>
      </p:sp>
      <p:sp>
        <p:nvSpPr>
          <p:cNvPr id="13" name="Ellipse 13"/>
          <p:cNvSpPr/>
          <p:nvPr/>
        </p:nvSpPr>
        <p:spPr>
          <a:xfrm>
            <a:off x="2041525" y="2381721"/>
            <a:ext cx="330200" cy="71120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endParaRPr lang="de-DE" sz="1508" dirty="0" err="1">
              <a:solidFill>
                <a:srgbClr val="000000"/>
              </a:solidFill>
            </a:endParaRPr>
          </a:p>
        </p:txBody>
      </p:sp>
      <p:sp>
        <p:nvSpPr>
          <p:cNvPr id="14" name="Ellipse 14"/>
          <p:cNvSpPr/>
          <p:nvPr/>
        </p:nvSpPr>
        <p:spPr>
          <a:xfrm>
            <a:off x="3825875" y="3670771"/>
            <a:ext cx="401638" cy="61118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endParaRPr lang="de-DE" sz="1508" dirty="0" err="1">
              <a:solidFill>
                <a:srgbClr val="000000"/>
              </a:solidFill>
            </a:endParaRPr>
          </a:p>
        </p:txBody>
      </p:sp>
      <p:sp>
        <p:nvSpPr>
          <p:cNvPr id="15" name="Pfeil nach rechts 16"/>
          <p:cNvSpPr/>
          <p:nvPr/>
        </p:nvSpPr>
        <p:spPr>
          <a:xfrm rot="5400000" flipV="1">
            <a:off x="1995488" y="4091458"/>
            <a:ext cx="539750" cy="244475"/>
          </a:xfrm>
          <a:prstGeom prst="rightArrow">
            <a:avLst/>
          </a:prstGeom>
          <a:solidFill>
            <a:srgbClr val="A2B3B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r>
              <a:rPr lang="de-DE" sz="943" dirty="0">
                <a:solidFill>
                  <a:schemeClr val="tx1"/>
                </a:solidFill>
              </a:rPr>
              <a:t>5 mm</a:t>
            </a:r>
          </a:p>
        </p:txBody>
      </p:sp>
      <p:sp>
        <p:nvSpPr>
          <p:cNvPr id="16" name="Ellipse 17"/>
          <p:cNvSpPr/>
          <p:nvPr/>
        </p:nvSpPr>
        <p:spPr>
          <a:xfrm>
            <a:off x="1177925" y="5164609"/>
            <a:ext cx="234950" cy="242887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endParaRPr lang="de-DE" sz="1508" dirty="0" err="1">
              <a:solidFill>
                <a:srgbClr val="000000"/>
              </a:solidFill>
            </a:endParaRPr>
          </a:p>
        </p:txBody>
      </p:sp>
      <p:sp>
        <p:nvSpPr>
          <p:cNvPr id="17" name="Ellipse 18"/>
          <p:cNvSpPr/>
          <p:nvPr/>
        </p:nvSpPr>
        <p:spPr>
          <a:xfrm>
            <a:off x="974725" y="4621684"/>
            <a:ext cx="230188" cy="230187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endParaRPr lang="de-DE" sz="1508" dirty="0" err="1">
              <a:solidFill>
                <a:srgbClr val="000000"/>
              </a:solidFill>
            </a:endParaRPr>
          </a:p>
        </p:txBody>
      </p:sp>
      <p:sp>
        <p:nvSpPr>
          <p:cNvPr id="18" name="Pfeil nach rechts 20"/>
          <p:cNvSpPr/>
          <p:nvPr/>
        </p:nvSpPr>
        <p:spPr>
          <a:xfrm rot="5400000" flipV="1">
            <a:off x="3813176" y="3208808"/>
            <a:ext cx="539750" cy="244475"/>
          </a:xfrm>
          <a:prstGeom prst="rightArrow">
            <a:avLst/>
          </a:prstGeom>
          <a:solidFill>
            <a:srgbClr val="A2B3B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r>
              <a:rPr lang="de-DE" sz="943" dirty="0">
                <a:solidFill>
                  <a:schemeClr val="tx1"/>
                </a:solidFill>
              </a:rPr>
              <a:t>5 mm</a:t>
            </a:r>
          </a:p>
        </p:txBody>
      </p:sp>
      <p:sp>
        <p:nvSpPr>
          <p:cNvPr id="19" name="Pfeil nach rechts 21"/>
          <p:cNvSpPr/>
          <p:nvPr/>
        </p:nvSpPr>
        <p:spPr>
          <a:xfrm rot="5400000" flipV="1">
            <a:off x="3270251" y="1873721"/>
            <a:ext cx="539750" cy="244475"/>
          </a:xfrm>
          <a:prstGeom prst="rightArrow">
            <a:avLst/>
          </a:prstGeom>
          <a:solidFill>
            <a:srgbClr val="A2B3B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r>
              <a:rPr lang="de-DE" sz="943" dirty="0">
                <a:solidFill>
                  <a:schemeClr val="tx1"/>
                </a:solidFill>
              </a:rPr>
              <a:t>4 mm</a:t>
            </a:r>
          </a:p>
        </p:txBody>
      </p:sp>
      <p:sp>
        <p:nvSpPr>
          <p:cNvPr id="20" name="Pfeil nach rechts 22"/>
          <p:cNvSpPr/>
          <p:nvPr/>
        </p:nvSpPr>
        <p:spPr>
          <a:xfrm rot="5400000" flipV="1">
            <a:off x="1944688" y="1894358"/>
            <a:ext cx="539750" cy="244475"/>
          </a:xfrm>
          <a:prstGeom prst="rightArrow">
            <a:avLst/>
          </a:prstGeom>
          <a:solidFill>
            <a:srgbClr val="A2B3B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r>
              <a:rPr lang="de-DE" sz="943" dirty="0">
                <a:solidFill>
                  <a:schemeClr val="tx1"/>
                </a:solidFill>
              </a:rPr>
              <a:t>3 mm</a:t>
            </a:r>
          </a:p>
        </p:txBody>
      </p:sp>
      <p:sp>
        <p:nvSpPr>
          <p:cNvPr id="21" name="Ellipse 23"/>
          <p:cNvSpPr/>
          <p:nvPr/>
        </p:nvSpPr>
        <p:spPr>
          <a:xfrm>
            <a:off x="1984375" y="4486746"/>
            <a:ext cx="407988" cy="365125"/>
          </a:xfrm>
          <a:prstGeom prst="ellipse">
            <a:avLst/>
          </a:prstGeom>
          <a:noFill/>
          <a:ln w="38100">
            <a:solidFill>
              <a:srgbClr val="E94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endParaRPr lang="de-DE" sz="1508" dirty="0" err="1">
              <a:solidFill>
                <a:srgbClr val="000000"/>
              </a:solidFill>
            </a:endParaRPr>
          </a:p>
        </p:txBody>
      </p:sp>
      <p:sp>
        <p:nvSpPr>
          <p:cNvPr id="22" name="Ellipse 24"/>
          <p:cNvSpPr/>
          <p:nvPr/>
        </p:nvSpPr>
        <p:spPr>
          <a:xfrm>
            <a:off x="442913" y="5501159"/>
            <a:ext cx="203200" cy="206375"/>
          </a:xfrm>
          <a:prstGeom prst="ellipse">
            <a:avLst/>
          </a:prstGeom>
          <a:noFill/>
          <a:ln w="38100">
            <a:solidFill>
              <a:srgbClr val="E94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endParaRPr lang="de-DE" sz="1508" dirty="0" err="1">
              <a:solidFill>
                <a:srgbClr val="000000"/>
              </a:solidFill>
            </a:endParaRPr>
          </a:p>
        </p:txBody>
      </p:sp>
      <p:sp>
        <p:nvSpPr>
          <p:cNvPr id="23" name="Ellipse 25"/>
          <p:cNvSpPr/>
          <p:nvPr/>
        </p:nvSpPr>
        <p:spPr>
          <a:xfrm rot="20717668">
            <a:off x="3284538" y="4051771"/>
            <a:ext cx="403225" cy="61118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endParaRPr lang="de-DE" sz="1508" dirty="0" err="1">
              <a:solidFill>
                <a:srgbClr val="000000"/>
              </a:solidFill>
            </a:endParaRPr>
          </a:p>
        </p:txBody>
      </p:sp>
      <p:sp>
        <p:nvSpPr>
          <p:cNvPr id="24" name="Legende mit Linie 1 27"/>
          <p:cNvSpPr/>
          <p:nvPr/>
        </p:nvSpPr>
        <p:spPr>
          <a:xfrm>
            <a:off x="2492375" y="5967884"/>
            <a:ext cx="1671638" cy="254000"/>
          </a:xfrm>
          <a:prstGeom prst="borderCallout1">
            <a:avLst>
              <a:gd name="adj1" fmla="val -10211"/>
              <a:gd name="adj2" fmla="val 24546"/>
              <a:gd name="adj3" fmla="val -442719"/>
              <a:gd name="adj4" fmla="val -20996"/>
            </a:avLst>
          </a:prstGeom>
          <a:solidFill>
            <a:srgbClr val="F18700"/>
          </a:solidFill>
          <a:ln w="6350">
            <a:solidFill>
              <a:srgbClr val="F18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5000"/>
              </a:lnSpc>
              <a:defRPr/>
            </a:pPr>
            <a:r>
              <a:rPr lang="pl-PL" sz="1131" dirty="0">
                <a:solidFill>
                  <a:schemeClr val="tx1"/>
                </a:solidFill>
              </a:rPr>
              <a:t>Uszczelki funkcyjne</a:t>
            </a:r>
            <a:endParaRPr lang="de-DE" sz="1131" dirty="0">
              <a:solidFill>
                <a:schemeClr val="tx1"/>
              </a:solidFill>
            </a:endParaRPr>
          </a:p>
        </p:txBody>
      </p:sp>
      <p:cxnSp>
        <p:nvCxnSpPr>
          <p:cNvPr id="25" name="Gerader Verbinder 28"/>
          <p:cNvCxnSpPr>
            <a:stCxn id="24" idx="3"/>
          </p:cNvCxnSpPr>
          <p:nvPr/>
        </p:nvCxnSpPr>
        <p:spPr>
          <a:xfrm flipV="1">
            <a:off x="3328988" y="4162896"/>
            <a:ext cx="698500" cy="1804988"/>
          </a:xfrm>
          <a:prstGeom prst="line">
            <a:avLst/>
          </a:prstGeom>
          <a:ln w="6350">
            <a:solidFill>
              <a:srgbClr val="F18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607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 idx="4294967295"/>
          </p:nvPr>
        </p:nvSpPr>
        <p:spPr>
          <a:xfrm>
            <a:off x="447959" y="216024"/>
            <a:ext cx="5480050" cy="692696"/>
          </a:xfrm>
        </p:spPr>
        <p:txBody>
          <a:bodyPr/>
          <a:lstStyle/>
          <a:p>
            <a:pPr eaLnBrk="1" hangingPunct="1"/>
            <a:r>
              <a:rPr lang="pl-PL" dirty="0" smtClean="0"/>
              <a:t>Dlaczego </a:t>
            </a:r>
            <a:r>
              <a:rPr lang="pl-PL" dirty="0" err="1" smtClean="0"/>
              <a:t>LivING</a:t>
            </a:r>
            <a:r>
              <a:rPr lang="pl-PL" dirty="0" smtClean="0"/>
              <a:t>?</a:t>
            </a:r>
            <a:br>
              <a:rPr lang="pl-PL" dirty="0" smtClean="0"/>
            </a:br>
            <a:r>
              <a:rPr lang="pl-PL" altLang="pl-PL" sz="2000" dirty="0"/>
              <a:t>Cechy charakterystyczne systemu</a:t>
            </a:r>
            <a:endParaRPr lang="de-DE" sz="2000" dirty="0" smtClean="0"/>
          </a:p>
        </p:txBody>
      </p:sp>
      <p:sp>
        <p:nvSpPr>
          <p:cNvPr id="19460" name="Foliennummernplatzhalter 2"/>
          <p:cNvSpPr txBox="1">
            <a:spLocks noGrp="1"/>
          </p:cNvSpPr>
          <p:nvPr/>
        </p:nvSpPr>
        <p:spPr bwMode="gray">
          <a:xfrm flipH="1">
            <a:off x="8567738" y="6453188"/>
            <a:ext cx="576262" cy="268287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de-DE" sz="800" b="1">
                <a:latin typeface="+mn-lt"/>
              </a:rPr>
              <a:t>S </a:t>
            </a:r>
            <a:fld id="{0C5C00B1-8796-4DCC-8BA6-624A6AEF8E6A}" type="slidenum">
              <a:rPr lang="de-DE" sz="800">
                <a:latin typeface="+mn-lt"/>
              </a:rPr>
              <a:pPr>
                <a:defRPr/>
              </a:pPr>
              <a:t>5</a:t>
            </a:fld>
            <a:endParaRPr lang="de-DE" sz="800">
              <a:latin typeface="+mn-lt"/>
            </a:endParaRP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185542" y="1207780"/>
            <a:ext cx="8568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latin typeface="Calibri" pitchFamily="34" charset="0"/>
              </a:rPr>
              <a:t>Uszczelki EPDM - </a:t>
            </a:r>
            <a:r>
              <a:rPr lang="pl-PL" b="1" dirty="0" smtClean="0">
                <a:latin typeface="Calibri" pitchFamily="34" charset="0"/>
              </a:rPr>
              <a:t>powrót </a:t>
            </a:r>
            <a:r>
              <a:rPr lang="pl-PL" b="1" dirty="0">
                <a:latin typeface="Calibri" pitchFamily="34" charset="0"/>
              </a:rPr>
              <a:t>do pierwotnego </a:t>
            </a:r>
            <a:r>
              <a:rPr lang="pl-PL" b="1" dirty="0" smtClean="0">
                <a:latin typeface="Calibri" pitchFamily="34" charset="0"/>
              </a:rPr>
              <a:t>kształtu: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813520"/>
            <a:ext cx="84391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375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172070" y="1"/>
            <a:ext cx="5480050" cy="908720"/>
          </a:xfrm>
        </p:spPr>
        <p:txBody>
          <a:bodyPr/>
          <a:lstStyle/>
          <a:p>
            <a:pPr eaLnBrk="1" hangingPunct="1"/>
            <a:r>
              <a:rPr lang="pl-PL" dirty="0" smtClean="0"/>
              <a:t>Oferta Produktowa </a:t>
            </a:r>
            <a:br>
              <a:rPr lang="pl-PL" dirty="0" smtClean="0"/>
            </a:br>
            <a:r>
              <a:rPr lang="pl-PL" dirty="0" smtClean="0"/>
              <a:t>Schüco </a:t>
            </a:r>
            <a:r>
              <a:rPr lang="pl-PL" dirty="0" err="1" smtClean="0"/>
              <a:t>LivING</a:t>
            </a:r>
            <a:endParaRPr lang="de-DE" dirty="0" smtClean="0"/>
          </a:p>
        </p:txBody>
      </p:sp>
      <p:sp>
        <p:nvSpPr>
          <p:cNvPr id="19460" name="Foliennummernplatzhalter 2"/>
          <p:cNvSpPr>
            <a:spLocks noGrp="1"/>
          </p:cNvSpPr>
          <p:nvPr>
            <p:ph type="sldNum" sz="quarter" idx="15"/>
          </p:nvPr>
        </p:nvSpPr>
        <p:spPr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cs typeface="Arial" charset="0"/>
              </a:rPr>
              <a:t>S </a:t>
            </a:r>
            <a:fld id="{3C58B354-1088-4F08-BB21-9FE50F2C652C}" type="slidenum">
              <a:rPr lang="de-DE" b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DE" b="0">
              <a:cs typeface="Arial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936104" y="5157192"/>
            <a:ext cx="28438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itchFamily="34" charset="0"/>
              </a:rPr>
              <a:t>Schüco </a:t>
            </a:r>
            <a:r>
              <a:rPr lang="pl-PL" sz="1400" b="1" dirty="0" err="1" smtClean="0">
                <a:latin typeface="Calibri" pitchFamily="34" charset="0"/>
              </a:rPr>
              <a:t>LivING</a:t>
            </a:r>
            <a:r>
              <a:rPr lang="pl-PL" sz="1400" b="1" dirty="0" smtClean="0">
                <a:latin typeface="Calibri" pitchFamily="34" charset="0"/>
              </a:rPr>
              <a:t> AS Classic</a:t>
            </a:r>
          </a:p>
          <a:p>
            <a:r>
              <a:rPr lang="pl-PL" sz="1400" dirty="0" smtClean="0">
                <a:latin typeface="Calibri" pitchFamily="34" charset="0"/>
              </a:rPr>
              <a:t>Klasyczna linia skrzydła i oszczędna forma. Siedem zamkniętych komór z bardzo wysoką izolacyjnością ciepła. 2 uszczelki.</a:t>
            </a:r>
          </a:p>
        </p:txBody>
      </p:sp>
      <p:sp>
        <p:nvSpPr>
          <p:cNvPr id="8" name="Prostokąt 7"/>
          <p:cNvSpPr/>
          <p:nvPr/>
        </p:nvSpPr>
        <p:spPr>
          <a:xfrm>
            <a:off x="4751809" y="5157192"/>
            <a:ext cx="31872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itchFamily="34" charset="0"/>
              </a:rPr>
              <a:t>Schüco </a:t>
            </a:r>
            <a:r>
              <a:rPr lang="pl-PL" sz="1400" b="1" dirty="0" err="1">
                <a:latin typeface="Calibri" pitchFamily="34" charset="0"/>
              </a:rPr>
              <a:t>LivING</a:t>
            </a:r>
            <a:r>
              <a:rPr lang="pl-PL" sz="1400" b="1" dirty="0">
                <a:latin typeface="Calibri" pitchFamily="34" charset="0"/>
              </a:rPr>
              <a:t> </a:t>
            </a:r>
            <a:r>
              <a:rPr lang="pl-PL" sz="1400" b="1" dirty="0" smtClean="0">
                <a:latin typeface="Calibri" pitchFamily="34" charset="0"/>
              </a:rPr>
              <a:t>MD PREMIUM Classic</a:t>
            </a:r>
            <a:endParaRPr lang="pl-PL" sz="1400" b="1" dirty="0">
              <a:latin typeface="Calibri" pitchFamily="34" charset="0"/>
            </a:endParaRPr>
          </a:p>
          <a:p>
            <a:r>
              <a:rPr lang="pl-PL" sz="1400" dirty="0" smtClean="0">
                <a:latin typeface="Calibri" pitchFamily="34" charset="0"/>
              </a:rPr>
              <a:t>Lekko wypukła, miękka linia skrzydła prowadzi do optycznego zwężenia. Siedem zamkniętych komór z bardzo wysoką izolacyjnością ciepła. 3 uszczelki.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1484784"/>
            <a:ext cx="3347864" cy="334786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3347864" cy="3347864"/>
          </a:xfrm>
          <a:prstGeom prst="rect">
            <a:avLst/>
          </a:prstGeom>
        </p:spPr>
      </p:pic>
      <p:pic>
        <p:nvPicPr>
          <p:cNvPr id="11" name="Picture 4" descr="http://www.hkm-messtechnik.com/upload/media/media/2/.thumb_421_250_label_madeingermany_final%5B269%5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17" y="1466383"/>
            <a:ext cx="1243603" cy="73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" y="1520600"/>
            <a:ext cx="1728192" cy="55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92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 idx="4294967295"/>
          </p:nvPr>
        </p:nvSpPr>
        <p:spPr>
          <a:xfrm>
            <a:off x="457200" y="1"/>
            <a:ext cx="5480050" cy="692696"/>
          </a:xfrm>
        </p:spPr>
        <p:txBody>
          <a:bodyPr/>
          <a:lstStyle/>
          <a:p>
            <a:pPr eaLnBrk="1" hangingPunct="1"/>
            <a:r>
              <a:rPr lang="pl-PL" dirty="0" smtClean="0"/>
              <a:t>Oferta Produktowa </a:t>
            </a:r>
            <a:endParaRPr lang="de-DE" dirty="0" smtClean="0"/>
          </a:p>
        </p:txBody>
      </p:sp>
      <p:sp>
        <p:nvSpPr>
          <p:cNvPr id="19460" name="Foliennummernplatzhalter 2"/>
          <p:cNvSpPr txBox="1">
            <a:spLocks noGrp="1"/>
          </p:cNvSpPr>
          <p:nvPr/>
        </p:nvSpPr>
        <p:spPr bwMode="gray">
          <a:xfrm flipH="1">
            <a:off x="8567738" y="6453188"/>
            <a:ext cx="576262" cy="268287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de-DE" sz="800" b="1">
                <a:latin typeface="+mn-lt"/>
              </a:rPr>
              <a:t>S </a:t>
            </a:r>
            <a:fld id="{0C5C00B1-8796-4DCC-8BA6-624A6AEF8E6A}" type="slidenum">
              <a:rPr lang="de-DE" sz="800">
                <a:latin typeface="+mn-lt"/>
              </a:rPr>
              <a:pPr>
                <a:defRPr/>
              </a:pPr>
              <a:t>7</a:t>
            </a:fld>
            <a:endParaRPr lang="de-DE" sz="800">
              <a:latin typeface="+mn-lt"/>
            </a:endParaRP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185542" y="1207780"/>
            <a:ext cx="8568630" cy="50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latin typeface="Calibri" pitchFamily="34" charset="0"/>
              </a:rPr>
              <a:t>Wyposażenie standardowe okna </a:t>
            </a:r>
            <a:r>
              <a:rPr lang="pl-PL" b="1" dirty="0" smtClean="0">
                <a:latin typeface="Calibri" pitchFamily="34" charset="0"/>
              </a:rPr>
              <a:t>na profilu </a:t>
            </a:r>
            <a:r>
              <a:rPr lang="pl-PL" b="1" dirty="0">
                <a:latin typeface="Calibri" pitchFamily="34" charset="0"/>
              </a:rPr>
              <a:t>Schüco </a:t>
            </a:r>
            <a:r>
              <a:rPr lang="pl-PL" b="1" dirty="0" err="1" smtClean="0">
                <a:latin typeface="Calibri" pitchFamily="34" charset="0"/>
              </a:rPr>
              <a:t>LivING</a:t>
            </a:r>
            <a:r>
              <a:rPr lang="pl-PL" b="1" dirty="0" smtClean="0">
                <a:latin typeface="Calibri" pitchFamily="34" charset="0"/>
              </a:rPr>
              <a:t> AS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System 7-komorowy </a:t>
            </a:r>
            <a:r>
              <a:rPr lang="pl-PL" sz="1500" dirty="0"/>
              <a:t>o głębokości zabudowy 82 </a:t>
            </a:r>
            <a:r>
              <a:rPr lang="pl-PL" sz="1500" dirty="0" smtClean="0"/>
              <a:t>mm, wyprodukowany w Niemczech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Skrzydło </a:t>
            </a:r>
            <a:r>
              <a:rPr lang="pl-PL" sz="1500" dirty="0"/>
              <a:t>Classic o szerokości </a:t>
            </a:r>
            <a:r>
              <a:rPr lang="pl-PL" sz="1500" dirty="0" smtClean="0"/>
              <a:t>82mm</a:t>
            </a:r>
            <a:r>
              <a:rPr lang="pl-PL" sz="15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Listwa </a:t>
            </a:r>
            <a:r>
              <a:rPr lang="pl-PL" sz="1500" dirty="0" err="1"/>
              <a:t>przyszybowa</a:t>
            </a:r>
            <a:r>
              <a:rPr lang="pl-PL" sz="1500" dirty="0"/>
              <a:t> </a:t>
            </a:r>
            <a:r>
              <a:rPr lang="pl-PL" sz="1500" dirty="0" smtClean="0"/>
              <a:t>zaokrąglona </a:t>
            </a:r>
            <a:r>
              <a:rPr lang="pl-PL" sz="1500" dirty="0"/>
              <a:t>z możliwością wymiany na klasyczną.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Dwukomorowa</a:t>
            </a:r>
            <a:r>
              <a:rPr lang="pl-PL" sz="1500" dirty="0"/>
              <a:t>, niezgrzewalna szara lub czarna uszczelka z tworzywa EPDM.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Pakiet </a:t>
            </a:r>
            <a:r>
              <a:rPr lang="pl-PL" sz="1500" dirty="0"/>
              <a:t>szybowy 4/16/4 o współczynniku </a:t>
            </a:r>
            <a:r>
              <a:rPr lang="pl-PL" sz="1400" dirty="0" err="1"/>
              <a:t>U</a:t>
            </a:r>
            <a:r>
              <a:rPr lang="pl-PL" sz="1400" baseline="-25000" dirty="0" err="1"/>
              <a:t>g</a:t>
            </a:r>
            <a:r>
              <a:rPr lang="pl-PL" sz="1400" dirty="0"/>
              <a:t>=1,0 </a:t>
            </a:r>
            <a:r>
              <a:rPr lang="pl-PL" sz="1400" dirty="0" smtClean="0"/>
              <a:t>W/m</a:t>
            </a:r>
            <a:r>
              <a:rPr lang="pl-PL" sz="1400" baseline="30000" dirty="0" smtClean="0"/>
              <a:t>2</a:t>
            </a:r>
            <a:r>
              <a:rPr lang="pl-PL" sz="1400" dirty="0" smtClean="0"/>
              <a:t>K </a:t>
            </a:r>
            <a:r>
              <a:rPr lang="pl-PL" sz="1500" dirty="0" smtClean="0"/>
              <a:t>z </a:t>
            </a:r>
            <a:r>
              <a:rPr lang="pl-PL" sz="1500" dirty="0"/>
              <a:t>aluminiową ramką.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Okucia </a:t>
            </a:r>
            <a:r>
              <a:rPr lang="pl-PL" sz="1500" dirty="0"/>
              <a:t>obwiedniowe Roto NT Basic.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Mikrowentylacja 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Klamki </a:t>
            </a:r>
            <a:r>
              <a:rPr lang="pl-PL" sz="1500" dirty="0"/>
              <a:t>Schüco Basic w kolorze białym lub Schüco </a:t>
            </a:r>
            <a:r>
              <a:rPr lang="pl-PL" sz="1500" dirty="0" err="1"/>
              <a:t>Acustik</a:t>
            </a:r>
            <a:r>
              <a:rPr lang="pl-PL" sz="1500" dirty="0"/>
              <a:t> w kolorze starego złota czy tytan  do okien w okleinie obustronnej.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Rdzeń biały, karmelowy lub szary.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Profil </a:t>
            </a:r>
            <a:r>
              <a:rPr lang="pl-PL" sz="1500" dirty="0"/>
              <a:t>wypełniający rowek w podstawie ramy zapewniający ochronę przed brudem i ułatwiający pielęgnację okna.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4-komorowa listwa podokienna (montażowa) z uszczelką gwarantująca bezpieczny transport i ułatwiająca montaż parapetów.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Wzmocnienia stalowe o grubości 1,5 </a:t>
            </a:r>
            <a:r>
              <a:rPr lang="pl-PL" sz="1500" dirty="0" smtClean="0"/>
              <a:t>2,0 </a:t>
            </a:r>
            <a:r>
              <a:rPr lang="pl-PL" sz="1500" dirty="0"/>
              <a:t>mm (w zależności od konstrukcji).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Oryginalne 34 kolory folii Schüco podzielone na 2 Grupy Cenowe (I Grupa – 10 kolorów)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Kotwy montażowe systemowe o grubości 1,5 mm.</a:t>
            </a:r>
            <a:endParaRPr lang="pl-PL" sz="1500" dirty="0">
              <a:latin typeface="Calibri" pitchFamily="34" charset="0"/>
            </a:endParaRPr>
          </a:p>
          <a:p>
            <a:pPr marL="285750" indent="-285750" algn="just">
              <a:buFontTx/>
              <a:buChar char="-"/>
            </a:pPr>
            <a:endParaRPr lang="pl-PL" sz="1500" dirty="0">
              <a:latin typeface="Calibri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Możliwość </a:t>
            </a:r>
            <a:r>
              <a:rPr lang="pl-PL" sz="1500" dirty="0"/>
              <a:t>doboru dodatkowego wyposażenia.</a:t>
            </a:r>
          </a:p>
          <a:p>
            <a:pPr algn="just"/>
            <a:endParaRPr lang="pl-PL" sz="16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6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 idx="4294967295"/>
          </p:nvPr>
        </p:nvSpPr>
        <p:spPr>
          <a:xfrm>
            <a:off x="457200" y="1"/>
            <a:ext cx="5480050" cy="692696"/>
          </a:xfrm>
        </p:spPr>
        <p:txBody>
          <a:bodyPr/>
          <a:lstStyle/>
          <a:p>
            <a:pPr eaLnBrk="1" hangingPunct="1"/>
            <a:r>
              <a:rPr lang="pl-PL" dirty="0" smtClean="0"/>
              <a:t>Oferta Produktowa </a:t>
            </a:r>
            <a:endParaRPr lang="de-DE" dirty="0" smtClean="0"/>
          </a:p>
        </p:txBody>
      </p:sp>
      <p:sp>
        <p:nvSpPr>
          <p:cNvPr id="19460" name="Foliennummernplatzhalter 2"/>
          <p:cNvSpPr txBox="1">
            <a:spLocks noGrp="1"/>
          </p:cNvSpPr>
          <p:nvPr/>
        </p:nvSpPr>
        <p:spPr bwMode="gray">
          <a:xfrm flipH="1">
            <a:off x="8567738" y="6453188"/>
            <a:ext cx="576262" cy="268287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de-DE" sz="800" b="1">
                <a:latin typeface="+mn-lt"/>
              </a:rPr>
              <a:t>S </a:t>
            </a:r>
            <a:fld id="{0C5C00B1-8796-4DCC-8BA6-624A6AEF8E6A}" type="slidenum">
              <a:rPr lang="de-DE" sz="800">
                <a:latin typeface="+mn-lt"/>
              </a:rPr>
              <a:pPr>
                <a:defRPr/>
              </a:pPr>
              <a:t>8</a:t>
            </a:fld>
            <a:endParaRPr lang="de-DE" sz="800">
              <a:latin typeface="+mn-lt"/>
            </a:endParaRP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185542" y="1207780"/>
            <a:ext cx="8568630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latin typeface="Calibri" pitchFamily="34" charset="0"/>
              </a:rPr>
              <a:t>Wyposażenie standardowe okna </a:t>
            </a:r>
            <a:r>
              <a:rPr lang="pl-PL" b="1" dirty="0" smtClean="0">
                <a:latin typeface="Calibri" pitchFamily="34" charset="0"/>
              </a:rPr>
              <a:t>na profilu </a:t>
            </a:r>
            <a:r>
              <a:rPr lang="pl-PL" b="1" dirty="0">
                <a:latin typeface="Calibri" pitchFamily="34" charset="0"/>
              </a:rPr>
              <a:t>Schüco </a:t>
            </a:r>
            <a:r>
              <a:rPr lang="pl-PL" b="1" dirty="0" err="1" smtClean="0">
                <a:latin typeface="Calibri" pitchFamily="34" charset="0"/>
              </a:rPr>
              <a:t>LivING</a:t>
            </a:r>
            <a:r>
              <a:rPr lang="pl-PL" b="1" dirty="0" smtClean="0">
                <a:latin typeface="Calibri" pitchFamily="34" charset="0"/>
              </a:rPr>
              <a:t> MD PREMIUM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System 7-komorowy </a:t>
            </a:r>
            <a:r>
              <a:rPr lang="pl-PL" sz="1500" dirty="0"/>
              <a:t>o głębokości zabudowy 82 </a:t>
            </a:r>
            <a:r>
              <a:rPr lang="pl-PL" sz="1500" dirty="0" smtClean="0"/>
              <a:t>mm, wyprodukowany w Niemczech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Skrzydło </a:t>
            </a:r>
            <a:r>
              <a:rPr lang="pl-PL" sz="1500" dirty="0"/>
              <a:t>Classic o szerokości </a:t>
            </a:r>
            <a:r>
              <a:rPr lang="pl-PL" sz="1500" dirty="0" smtClean="0"/>
              <a:t>82mm</a:t>
            </a:r>
            <a:r>
              <a:rPr lang="pl-PL" sz="15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Listwa </a:t>
            </a:r>
            <a:r>
              <a:rPr lang="pl-PL" sz="1500" dirty="0" err="1"/>
              <a:t>przyszybowa</a:t>
            </a:r>
            <a:r>
              <a:rPr lang="pl-PL" sz="1500" dirty="0"/>
              <a:t> </a:t>
            </a:r>
            <a:r>
              <a:rPr lang="pl-PL" sz="1500" dirty="0" smtClean="0"/>
              <a:t>zaokrąglona </a:t>
            </a:r>
            <a:r>
              <a:rPr lang="pl-PL" sz="1500" dirty="0"/>
              <a:t>z możliwością wymiany na klasyczną.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Dwukomorowa</a:t>
            </a:r>
            <a:r>
              <a:rPr lang="pl-PL" sz="1500" dirty="0"/>
              <a:t>, </a:t>
            </a:r>
            <a:r>
              <a:rPr lang="pl-PL" sz="1500" dirty="0" smtClean="0"/>
              <a:t>niezgrzewalna i zgrzewalna </a:t>
            </a:r>
            <a:r>
              <a:rPr lang="pl-PL" sz="1500" dirty="0"/>
              <a:t>szara lub czarna uszczelka z tworzywa EPDM.</a:t>
            </a:r>
          </a:p>
          <a:p>
            <a:pPr marL="285750" indent="-285750" algn="just">
              <a:buFont typeface="Arial" panose="020B0604020202020204" pitchFamily="34" charset="0"/>
              <a:buChar char="-"/>
            </a:pPr>
            <a:r>
              <a:rPr lang="pl-PL" sz="1500" dirty="0" smtClean="0"/>
              <a:t>Pakiet </a:t>
            </a:r>
            <a:r>
              <a:rPr lang="pl-PL" sz="1500" dirty="0"/>
              <a:t>szybowy </a:t>
            </a:r>
            <a:r>
              <a:rPr lang="pl-PL" sz="1500" dirty="0" smtClean="0"/>
              <a:t>4/18/4/18/4 </a:t>
            </a:r>
            <a:r>
              <a:rPr lang="pl-PL" sz="1500" dirty="0"/>
              <a:t>z innowacyjną ciepła ramką </a:t>
            </a:r>
            <a:r>
              <a:rPr lang="pl-PL" sz="1500" dirty="0" smtClean="0"/>
              <a:t> </a:t>
            </a:r>
            <a:r>
              <a:rPr lang="pl-PL" sz="1500" dirty="0" err="1" smtClean="0"/>
              <a:t>Swisspacer</a:t>
            </a:r>
            <a:r>
              <a:rPr lang="pl-PL" sz="1500" dirty="0" smtClean="0"/>
              <a:t> </a:t>
            </a:r>
            <a:r>
              <a:rPr lang="pl-PL" sz="1500" dirty="0" err="1" smtClean="0"/>
              <a:t>Advance</a:t>
            </a:r>
            <a:r>
              <a:rPr lang="pl-PL" sz="1500" dirty="0" smtClean="0"/>
              <a:t> o </a:t>
            </a:r>
            <a:r>
              <a:rPr lang="pl-PL" sz="1500" dirty="0"/>
              <a:t>współczynniku </a:t>
            </a:r>
            <a:r>
              <a:rPr lang="pl-PL" sz="1400" dirty="0" err="1" smtClean="0"/>
              <a:t>U</a:t>
            </a:r>
            <a:r>
              <a:rPr lang="pl-PL" sz="1400" baseline="-25000" dirty="0" err="1" smtClean="0"/>
              <a:t>g</a:t>
            </a:r>
            <a:r>
              <a:rPr lang="pl-PL" sz="1400" dirty="0" smtClean="0"/>
              <a:t>=0,5 </a:t>
            </a:r>
            <a:r>
              <a:rPr lang="pl-PL" sz="1400" dirty="0"/>
              <a:t>W/m</a:t>
            </a:r>
            <a:r>
              <a:rPr lang="pl-PL" sz="1400" baseline="30000" dirty="0"/>
              <a:t>2</a:t>
            </a:r>
            <a:r>
              <a:rPr lang="pl-PL" sz="1400" dirty="0"/>
              <a:t>K</a:t>
            </a:r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Okucia </a:t>
            </a:r>
            <a:r>
              <a:rPr lang="pl-PL" sz="1500" dirty="0"/>
              <a:t>obwiedniowe Roto NT.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Mikrowentylacja i blokada błędnego położenia klamki.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Klamki </a:t>
            </a:r>
            <a:r>
              <a:rPr lang="pl-PL" sz="1500" dirty="0" smtClean="0"/>
              <a:t>Schüco </a:t>
            </a:r>
            <a:r>
              <a:rPr lang="pl-PL" sz="1500" dirty="0" err="1"/>
              <a:t>Acustik</a:t>
            </a:r>
            <a:r>
              <a:rPr lang="pl-PL" sz="1500" dirty="0"/>
              <a:t> w kolorze białym lub w kolorze starego złota czy tytan  do okien w okleinie obustronnej.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Dwupunktowe zabezpieczenie </a:t>
            </a:r>
            <a:r>
              <a:rPr lang="pl-PL" sz="1500" dirty="0" err="1"/>
              <a:t>antywyważeniowe</a:t>
            </a:r>
            <a:r>
              <a:rPr lang="pl-PL" sz="1500" dirty="0"/>
              <a:t> w każdym skrzydle okiennym (w zależności od funkcji i wymiaru skrzydła</a:t>
            </a:r>
            <a:r>
              <a:rPr lang="pl-PL" sz="1500" dirty="0" smtClean="0"/>
              <a:t>).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Rdzeń biały, karmelowy lub szary.</a:t>
            </a:r>
            <a:endParaRPr lang="pl-PL" sz="1500" dirty="0"/>
          </a:p>
          <a:p>
            <a:pPr marL="285750" indent="-285750" algn="just">
              <a:buFontTx/>
              <a:buChar char="-"/>
            </a:pPr>
            <a:r>
              <a:rPr lang="pl-PL" sz="1500" dirty="0" smtClean="0"/>
              <a:t>Profil </a:t>
            </a:r>
            <a:r>
              <a:rPr lang="pl-PL" sz="1500" dirty="0"/>
              <a:t>wypełniający rowek w podstawie ramy zapewniający ochronę przed brudem i ułatwiający pielęgnację okna.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4-komorowa listwa podokienna (montażowa) z uszczelką gwarantująca bezpieczny transport i ułatwiająca montaż parapetów.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Wzmocnienia stalowe o grubości 1,5 </a:t>
            </a:r>
            <a:r>
              <a:rPr lang="pl-PL" sz="1500" dirty="0" smtClean="0"/>
              <a:t>2,0 </a:t>
            </a:r>
            <a:r>
              <a:rPr lang="pl-PL" sz="1500" dirty="0"/>
              <a:t>mm (w zależności od konstrukcji).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Oryginalne 34 kolory folii Schüco podzielone na 2 Grupy Cenowe (I Grupa – 10 kolorów)</a:t>
            </a:r>
          </a:p>
          <a:p>
            <a:pPr marL="285750" indent="-285750" algn="just">
              <a:buFontTx/>
              <a:buChar char="-"/>
            </a:pPr>
            <a:r>
              <a:rPr lang="pl-PL" sz="1500" dirty="0"/>
              <a:t>Kotwy montażowe systemowe o grubości 1,5 </a:t>
            </a:r>
            <a:r>
              <a:rPr lang="pl-PL" sz="1500" dirty="0" smtClean="0"/>
              <a:t>mm.</a:t>
            </a:r>
            <a:endParaRPr lang="pl-PL" sz="1500" dirty="0"/>
          </a:p>
          <a:p>
            <a:pPr algn="just"/>
            <a:endParaRPr lang="pl-PL" sz="16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575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Standard 2017r.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 </a:t>
            </a:r>
            <a:fld id="{A1F1F6F7-9BC2-4933-82C0-B6430D0558FB}" type="slidenum">
              <a:rPr lang="de-DE" b="0" smtClean="0"/>
              <a:pPr>
                <a:defRPr/>
              </a:pPr>
              <a:t>9</a:t>
            </a:fld>
            <a:endParaRPr lang="de-DE" b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8" y="1179298"/>
            <a:ext cx="7812360" cy="527389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347d451b-ab25-4ec9-9148-cc24aa082fc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8219e9ae-6c05-4678-b73c-7f3ad4191901"/>
</p:tagLst>
</file>

<file path=ppt/theme/theme1.xml><?xml version="1.0" encoding="utf-8"?>
<a:theme xmlns:a="http://schemas.openxmlformats.org/drawingml/2006/main" name="Master_1">
  <a:themeElements>
    <a:clrScheme name="Biella">
      <a:dk1>
        <a:srgbClr val="58585A"/>
      </a:dk1>
      <a:lt1>
        <a:sysClr val="window" lastClr="FFFFFF"/>
      </a:lt1>
      <a:dk2>
        <a:srgbClr val="BCBDC0"/>
      </a:dk2>
      <a:lt2>
        <a:srgbClr val="818285"/>
      </a:lt2>
      <a:accent1>
        <a:srgbClr val="1F66B1"/>
      </a:accent1>
      <a:accent2>
        <a:srgbClr val="507ABD"/>
      </a:accent2>
      <a:accent3>
        <a:srgbClr val="B6C2E3"/>
      </a:accent3>
      <a:accent4>
        <a:srgbClr val="C8216E"/>
      </a:accent4>
      <a:accent5>
        <a:srgbClr val="D05984"/>
      </a:accent5>
      <a:accent6>
        <a:srgbClr val="EBBCC8"/>
      </a:accent6>
      <a:hlink>
        <a:srgbClr val="C8216E"/>
      </a:hlink>
      <a:folHlink>
        <a:srgbClr val="C8216E"/>
      </a:folHlink>
    </a:clrScheme>
    <a:fontScheme name="Biel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4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79388" indent="-179388" algn="l" defTabSz="914400" rtl="0" eaLnBrk="1" latinLnBrk="0" hangingPunct="1">
          <a:spcBef>
            <a:spcPts val="400"/>
          </a:spcBef>
          <a:spcAft>
            <a:spcPts val="300"/>
          </a:spcAft>
          <a:buClr>
            <a:schemeClr val="accent4"/>
          </a:buClr>
          <a:buSzPct val="120000"/>
          <a:buFont typeface="ZapfDingbats" pitchFamily="82" charset="2"/>
          <a:buChar char=""/>
          <a:defRPr sz="1600" kern="1200" dirty="0" err="1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Biella">
      <a:dk1>
        <a:srgbClr val="58585A"/>
      </a:dk1>
      <a:lt1>
        <a:sysClr val="window" lastClr="FFFFFF"/>
      </a:lt1>
      <a:dk2>
        <a:srgbClr val="BCBDC0"/>
      </a:dk2>
      <a:lt2>
        <a:srgbClr val="818285"/>
      </a:lt2>
      <a:accent1>
        <a:srgbClr val="1F66B1"/>
      </a:accent1>
      <a:accent2>
        <a:srgbClr val="507ABD"/>
      </a:accent2>
      <a:accent3>
        <a:srgbClr val="B6C2E3"/>
      </a:accent3>
      <a:accent4>
        <a:srgbClr val="C8216E"/>
      </a:accent4>
      <a:accent5>
        <a:srgbClr val="D05984"/>
      </a:accent5>
      <a:accent6>
        <a:srgbClr val="EBBCC8"/>
      </a:accent6>
      <a:hlink>
        <a:srgbClr val="C8216E"/>
      </a:hlink>
      <a:folHlink>
        <a:srgbClr val="C8216E"/>
      </a:folHlink>
    </a:clrScheme>
    <a:fontScheme name="Biel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4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79388" indent="-179388" algn="l" defTabSz="914400" rtl="0" eaLnBrk="1" latinLnBrk="0" hangingPunct="1">
          <a:spcBef>
            <a:spcPts val="400"/>
          </a:spcBef>
          <a:spcAft>
            <a:spcPts val="300"/>
          </a:spcAft>
          <a:buClr>
            <a:schemeClr val="accent4"/>
          </a:buClr>
          <a:buSzPct val="120000"/>
          <a:buFont typeface="ZapfDingbats" pitchFamily="82" charset="2"/>
          <a:buChar char=""/>
          <a:defRPr sz="1600" kern="1200" dirty="0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Biella">
      <a:dk1>
        <a:srgbClr val="58585A"/>
      </a:dk1>
      <a:lt1>
        <a:sysClr val="window" lastClr="FFFFFF"/>
      </a:lt1>
      <a:dk2>
        <a:srgbClr val="BCBDC0"/>
      </a:dk2>
      <a:lt2>
        <a:srgbClr val="818285"/>
      </a:lt2>
      <a:accent1>
        <a:srgbClr val="1F66B1"/>
      </a:accent1>
      <a:accent2>
        <a:srgbClr val="507ABD"/>
      </a:accent2>
      <a:accent3>
        <a:srgbClr val="B6C2E3"/>
      </a:accent3>
      <a:accent4>
        <a:srgbClr val="C8216E"/>
      </a:accent4>
      <a:accent5>
        <a:srgbClr val="D05984"/>
      </a:accent5>
      <a:accent6>
        <a:srgbClr val="EBBCC8"/>
      </a:accent6>
      <a:hlink>
        <a:srgbClr val="C8216E"/>
      </a:hlink>
      <a:folHlink>
        <a:srgbClr val="C8216E"/>
      </a:folHlink>
    </a:clrScheme>
    <a:fontScheme name="Biel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4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79388" indent="-179388" algn="l" defTabSz="914400" rtl="0" eaLnBrk="1" latinLnBrk="0" hangingPunct="1">
          <a:spcBef>
            <a:spcPts val="400"/>
          </a:spcBef>
          <a:spcAft>
            <a:spcPts val="300"/>
          </a:spcAft>
          <a:buClr>
            <a:schemeClr val="accent4"/>
          </a:buClr>
          <a:buSzPct val="120000"/>
          <a:buFont typeface="ZapfDingbats" pitchFamily="82" charset="2"/>
          <a:buChar char=""/>
          <a:defRPr sz="1600" kern="1200" dirty="0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Master_1</Template>
  <TotalTime>1330</TotalTime>
  <Words>1001</Words>
  <Application>Microsoft Office PowerPoint</Application>
  <PresentationFormat>Pokaz na ekranie (4:3)</PresentationFormat>
  <Paragraphs>210</Paragraphs>
  <Slides>18</Slides>
  <Notes>17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Master_1</vt:lpstr>
      <vt:lpstr>OKNOSTYL</vt:lpstr>
      <vt:lpstr>Dlaczego LivING? Cechy charakterystyczne systemu</vt:lpstr>
      <vt:lpstr>Dlaczego LivING? Cechy charakterystyczne systemu</vt:lpstr>
      <vt:lpstr>Dlaczego LivING? Cechy charakterystyczne systemu</vt:lpstr>
      <vt:lpstr>Dlaczego LivING? Cechy charakterystyczne systemu</vt:lpstr>
      <vt:lpstr>Oferta Produktowa  Schüco LivING</vt:lpstr>
      <vt:lpstr>Oferta Produktowa </vt:lpstr>
      <vt:lpstr>Oferta Produktowa </vt:lpstr>
      <vt:lpstr>Standard 2017r.</vt:lpstr>
      <vt:lpstr>Dodatkowe wyposażenie PVC</vt:lpstr>
      <vt:lpstr>Klamki</vt:lpstr>
      <vt:lpstr>Oferta Produktowa  LivING MD Super PREMIUM</vt:lpstr>
      <vt:lpstr>Oferta Produktowa na 15 lat </vt:lpstr>
      <vt:lpstr>Wsparcie sprzedaży</vt:lpstr>
      <vt:lpstr>Wsparcie sprzedaży</vt:lpstr>
      <vt:lpstr>Wsparcie sprzedaży</vt:lpstr>
      <vt:lpstr>Wsparcie sprzedaży</vt:lpstr>
      <vt:lpstr>Dziękujemy za uwagę  </vt:lpstr>
    </vt:vector>
  </TitlesOfParts>
  <Company>Oknostyl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Oknostyl_prezentacja</dc:title>
  <dc:creator>Cezary Podolski;Mateusz Sagan</dc:creator>
  <cp:lastModifiedBy>Cezary Podolski</cp:lastModifiedBy>
  <cp:revision>207</cp:revision>
  <cp:lastPrinted>2012-03-12T15:41:57Z</cp:lastPrinted>
  <dcterms:created xsi:type="dcterms:W3CDTF">2012-03-23T08:11:44Z</dcterms:created>
  <dcterms:modified xsi:type="dcterms:W3CDTF">2018-03-14T07:24:53Z</dcterms:modified>
</cp:coreProperties>
</file>